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E812E-078F-45CE-9009-D4927BAA2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D14A1F-19F9-45F2-B887-E07B3BA8E1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B3E8A6-357A-42AB-A24A-BFA2A2E3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038-F50B-4577-98E2-ABAE5986AE10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EF729-8701-41AE-AE07-E056A83FD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AF2AE-6323-4D83-B76D-55838A2EE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F79C-46C1-4BE7-8925-D1A8EA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16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C24CF-82E6-40B8-A38A-C18A1F476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0BF4C-7E89-4F2B-8680-2C065F08A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BBC20-BD36-4B82-A5D8-9C7D24A60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038-F50B-4577-98E2-ABAE5986AE10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04D3E-0374-413C-88DC-29D4326C9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9270-C033-401D-AC03-C3A412573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F79C-46C1-4BE7-8925-D1A8EA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675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88132D-0D36-492E-AF22-1AFB213FA0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84D587-ED6B-4EEB-97D8-2365B93D6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1B6B3-1D0D-468B-AFD7-94F2DBD9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038-F50B-4577-98E2-ABAE5986AE10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2757E-497F-49DE-B43D-0829476F7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39782-05CC-4EDE-93EE-F825A5D8A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F79C-46C1-4BE7-8925-D1A8EA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086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F737F-C028-40F9-BB54-13D23F62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D57FE-CB37-4071-85FB-77A534D64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EF57F2-5FB0-4ED9-90F7-F5B08D00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038-F50B-4577-98E2-ABAE5986AE10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10F78-3985-4C43-9165-E3CCD941A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7EFE8-B9E2-4D3A-B320-69A7AE699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F79C-46C1-4BE7-8925-D1A8EA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51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585D4-C341-411A-9641-7CC0B0448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6A6C7-D7C3-4FCF-B715-FF386D9AA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8618B-2BAE-434D-8250-8B10F20E8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038-F50B-4577-98E2-ABAE5986AE10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07629-408A-47A4-824C-AA3D5FEB2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4D377-20C6-4DE5-A09F-CD82477D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F79C-46C1-4BE7-8925-D1A8EA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52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BA8D9-9F99-492E-903D-10A37D17E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1B98E-EFC0-4F9D-9DD8-E68AB40E0B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28CC3-0C2F-4A73-AED2-A31839A8B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837A2-8E8E-4FB0-B431-934DC3A21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038-F50B-4577-98E2-ABAE5986AE10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813984-9ACF-4EEC-B413-2FC22F6D1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617D5-E1F0-448B-9B2B-A8D0489D2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F79C-46C1-4BE7-8925-D1A8EA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47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8B2EA-D7E2-4797-8ECC-857E0438D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5F761-4363-4992-A30C-D177D00A2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54A94-85E3-4162-A476-0DB84E912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0BEA69-6DB1-443C-81EC-D276140649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FCFF33-2E1C-4DFA-A977-A75590D527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CC309B-9AFF-4381-86CB-0E8E93C2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038-F50B-4577-98E2-ABAE5986AE10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3E211C-9AD4-48AA-BC14-673AE7E9F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78C464-E86B-462C-8399-7E455E261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F79C-46C1-4BE7-8925-D1A8EA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538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18050-36EF-4402-9018-6CA88372B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27B1B8-18CC-4B16-BF30-A12D58634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038-F50B-4577-98E2-ABAE5986AE10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C710E-6882-44B3-AA6E-3D40DDF6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8421E6-A647-4EDC-94B5-27A2737C0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F79C-46C1-4BE7-8925-D1A8EA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149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9E5574-F4DD-468D-A8A1-380DD8C2A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038-F50B-4577-98E2-ABAE5986AE10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65C19D-7E05-4F78-8DAB-BCD1ABC37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32763-938A-4AD8-A9D9-1C2672AE6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F79C-46C1-4BE7-8925-D1A8EA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08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89D5E-4CD1-4D9E-A319-73F86AF8E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C70C9-C098-4225-A36B-0323115FF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BCD730-A175-46A4-B43E-B600DE333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62C0D-234D-4F57-B602-1923EDA1B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038-F50B-4577-98E2-ABAE5986AE10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E71A2-C1C6-4E67-8179-044F89DF0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8AFFA-3590-444D-9D63-A14B12F2B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F79C-46C1-4BE7-8925-D1A8EA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439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C94E5-E070-4603-BE57-6D15EBAC8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A21727-2F99-4A71-91BA-E036AF322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EF2C9-5493-41F7-AB9F-B9308BC51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2E066-AB0B-4539-8A3C-466C411FC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8038-F50B-4577-98E2-ABAE5986AE10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2952CE-03D4-4997-8333-D408440B8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3ECBB2-A6B5-474C-82A1-9FE9F76F5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F79C-46C1-4BE7-8925-D1A8EA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40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5A9DB8-3A01-4533-A669-E69A85852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D3260-3B10-4532-881B-79E7A16D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349E33-F3B8-4700-AE71-B402A92908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F8038-F50B-4577-98E2-ABAE5986AE10}" type="datetimeFigureOut">
              <a:rPr lang="en-US" smtClean="0"/>
              <a:t>11/5/2023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C069E-96E1-4EE4-B4FA-D372255A6A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E70DE-B253-4913-A699-16EE2D3A2F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7DF79C-46C1-4BE7-8925-D1A8EA162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0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AEA89-6D36-4BEC-8813-285BA348A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7469" y="1408548"/>
            <a:ext cx="9144000" cy="98564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Our New Life With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60A9C6-60F1-4CEE-9F51-522D9BDD9B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979" y="4111589"/>
            <a:ext cx="5337490" cy="165576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Acts 20:28</a:t>
            </a:r>
          </a:p>
          <a:p>
            <a:r>
              <a:rPr lang="en-US" sz="4000" dirty="0">
                <a:solidFill>
                  <a:schemeClr val="bg1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Galatians 3:26-27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740CAE-634D-480E-9F93-4890D010A4AD}"/>
              </a:ext>
            </a:extLst>
          </p:cNvPr>
          <p:cNvSpPr txBox="1"/>
          <p:nvPr/>
        </p:nvSpPr>
        <p:spPr>
          <a:xfrm>
            <a:off x="0" y="6554365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0513342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8212-ED8A-4508-AE22-CD608102D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028" y="169685"/>
            <a:ext cx="10515600" cy="716799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Our New Life With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903B0-0641-48DD-9C8B-4D773A2E4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07" y="1176469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Their past spiritual deadness (2:1-3)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Spiritual death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(2:1)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Romans 3:23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Subjection to Satan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(2:2)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Flesh bound affections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(2:3a)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Under divine condemnation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(2:3b)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4A53FD-F2C3-43D5-BC80-F4C43307D897}"/>
              </a:ext>
            </a:extLst>
          </p:cNvPr>
          <p:cNvSpPr txBox="1"/>
          <p:nvPr/>
        </p:nvSpPr>
        <p:spPr>
          <a:xfrm rot="20840980">
            <a:off x="8215639" y="2069267"/>
            <a:ext cx="23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Ephesians 2:1-22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61DF30-8CB1-4590-9D09-E2B13972C0C7}"/>
              </a:ext>
            </a:extLst>
          </p:cNvPr>
          <p:cNvCxnSpPr>
            <a:cxnSpLocks/>
          </p:cNvCxnSpPr>
          <p:nvPr/>
        </p:nvCxnSpPr>
        <p:spPr>
          <a:xfrm>
            <a:off x="168107" y="977221"/>
            <a:ext cx="8947972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CF0BB05-BB1D-4152-9EA0-9BD8E905DED0}"/>
              </a:ext>
            </a:extLst>
          </p:cNvPr>
          <p:cNvSpPr txBox="1"/>
          <p:nvPr/>
        </p:nvSpPr>
        <p:spPr>
          <a:xfrm>
            <a:off x="0" y="6561345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559620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8212-ED8A-4508-AE22-CD608102D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028" y="169685"/>
            <a:ext cx="10515600" cy="716799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Our New Life With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903B0-0641-48DD-9C8B-4D773A2E4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07" y="1176468"/>
            <a:ext cx="10515600" cy="48194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Their present spiritual life in Christ (2:4-10)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The glorious richness of God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 Med" panose="020B0602040504020204" pitchFamily="34"/>
              <a:ea typeface="Noto Sans Med" panose="020B0602040504020204" pitchFamily="34"/>
              <a:cs typeface="Noto Sans Med" panose="020B0602040504020204" pitchFamily="34"/>
            </a:endParaRP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Romans 10:12; 5:8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Made alive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(2:4-5)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John 3:5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1 Peter 1:22-23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Raised to a higher form of life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(2:6a)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Romans 6:4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4A53FD-F2C3-43D5-BC80-F4C43307D897}"/>
              </a:ext>
            </a:extLst>
          </p:cNvPr>
          <p:cNvSpPr txBox="1"/>
          <p:nvPr/>
        </p:nvSpPr>
        <p:spPr>
          <a:xfrm rot="20840980">
            <a:off x="8215639" y="2069267"/>
            <a:ext cx="23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Ephesians 2:1-22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61DF30-8CB1-4590-9D09-E2B13972C0C7}"/>
              </a:ext>
            </a:extLst>
          </p:cNvPr>
          <p:cNvCxnSpPr>
            <a:cxnSpLocks/>
          </p:cNvCxnSpPr>
          <p:nvPr/>
        </p:nvCxnSpPr>
        <p:spPr>
          <a:xfrm>
            <a:off x="168107" y="977221"/>
            <a:ext cx="8947972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CF0BB05-BB1D-4152-9EA0-9BD8E905DED0}"/>
              </a:ext>
            </a:extLst>
          </p:cNvPr>
          <p:cNvSpPr txBox="1"/>
          <p:nvPr/>
        </p:nvSpPr>
        <p:spPr>
          <a:xfrm>
            <a:off x="0" y="6561345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1569837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8212-ED8A-4508-AE22-CD608102D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028" y="169685"/>
            <a:ext cx="10515600" cy="716799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Our New Life With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903B0-0641-48DD-9C8B-4D773A2E4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07" y="1176468"/>
            <a:ext cx="10515600" cy="48194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Their present spiritual life in Christ (2:4-10)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In the heavens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(2:6b)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Romans 8:17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Objects of His greatest favor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(2:7)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Salvation is by divine grace (2:8-10)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4A53FD-F2C3-43D5-BC80-F4C43307D897}"/>
              </a:ext>
            </a:extLst>
          </p:cNvPr>
          <p:cNvSpPr txBox="1"/>
          <p:nvPr/>
        </p:nvSpPr>
        <p:spPr>
          <a:xfrm rot="20840980">
            <a:off x="8215639" y="2069267"/>
            <a:ext cx="23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Ephesians 2:1-22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61DF30-8CB1-4590-9D09-E2B13972C0C7}"/>
              </a:ext>
            </a:extLst>
          </p:cNvPr>
          <p:cNvCxnSpPr>
            <a:cxnSpLocks/>
          </p:cNvCxnSpPr>
          <p:nvPr/>
        </p:nvCxnSpPr>
        <p:spPr>
          <a:xfrm>
            <a:off x="168107" y="977221"/>
            <a:ext cx="8947972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CF0BB05-BB1D-4152-9EA0-9BD8E905DED0}"/>
              </a:ext>
            </a:extLst>
          </p:cNvPr>
          <p:cNvSpPr txBox="1"/>
          <p:nvPr/>
        </p:nvSpPr>
        <p:spPr>
          <a:xfrm>
            <a:off x="0" y="6561345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2287165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8212-ED8A-4508-AE22-CD608102D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028" y="169685"/>
            <a:ext cx="10515600" cy="716799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The Household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903B0-0641-48DD-9C8B-4D773A2E4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07" y="1176468"/>
            <a:ext cx="10515600" cy="53848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Our new relation in Christ (2:11-22)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Those who have submitted to Him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 Med" panose="020B0602040504020204" pitchFamily="34"/>
              <a:ea typeface="Noto Sans Med" panose="020B0602040504020204" pitchFamily="34"/>
              <a:cs typeface="Noto Sans Med" panose="020B0602040504020204" pitchFamily="34"/>
            </a:endParaRP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Acts 2:47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Contrast in them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Before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(2:11-12)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Now in Christ 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(2:13-18)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1 </a:t>
            </a: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John</a:t>
            </a:r>
            <a:r>
              <a:rPr lang="en-US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 1:7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John 14:27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Colossians 2:14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4A53FD-F2C3-43D5-BC80-F4C43307D897}"/>
              </a:ext>
            </a:extLst>
          </p:cNvPr>
          <p:cNvSpPr txBox="1"/>
          <p:nvPr/>
        </p:nvSpPr>
        <p:spPr>
          <a:xfrm rot="20840980">
            <a:off x="8215639" y="2069267"/>
            <a:ext cx="23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Ephesians 2:1-22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61DF30-8CB1-4590-9D09-E2B13972C0C7}"/>
              </a:ext>
            </a:extLst>
          </p:cNvPr>
          <p:cNvCxnSpPr>
            <a:cxnSpLocks/>
          </p:cNvCxnSpPr>
          <p:nvPr/>
        </p:nvCxnSpPr>
        <p:spPr>
          <a:xfrm>
            <a:off x="168107" y="977221"/>
            <a:ext cx="8947972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CF0BB05-BB1D-4152-9EA0-9BD8E905DED0}"/>
              </a:ext>
            </a:extLst>
          </p:cNvPr>
          <p:cNvSpPr txBox="1"/>
          <p:nvPr/>
        </p:nvSpPr>
        <p:spPr>
          <a:xfrm>
            <a:off x="0" y="6561345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154434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B8212-ED8A-4508-AE22-CD608102D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028" y="169685"/>
            <a:ext cx="10515600" cy="716799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The Household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903B0-0641-48DD-9C8B-4D773A2E4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07" y="1176468"/>
            <a:ext cx="10515600" cy="53848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Our new relation in Christ (2:11-22)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Now therefore you are….</a:t>
            </a:r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 (2:19-22)</a:t>
            </a:r>
            <a:r>
              <a:rPr lang="en-US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 </a:t>
            </a:r>
            <a:endParaRPr lang="en-US" sz="3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 Med" panose="020B0602040504020204" pitchFamily="34"/>
              <a:ea typeface="Noto Sans Med" panose="020B0602040504020204" pitchFamily="34"/>
              <a:cs typeface="Noto Sans Med" panose="020B0602040504020204" pitchFamily="34"/>
            </a:endParaRP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1 Corinthians 3:11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 SemBd" panose="020B0702040504020204" pitchFamily="34"/>
                <a:ea typeface="Noto Sans SemBd" panose="020B0702040504020204" pitchFamily="34"/>
                <a:cs typeface="Noto Sans SemBd" panose="020B0702040504020204" pitchFamily="34"/>
              </a:rPr>
              <a:t>Acts 17:24</a:t>
            </a:r>
            <a:endParaRPr lang="en-US" sz="3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oto Sans SemBd" panose="020B0702040504020204" pitchFamily="34"/>
              <a:ea typeface="Noto Sans SemBd" panose="020B0702040504020204" pitchFamily="34"/>
              <a:cs typeface="Noto Sans SemBd" panose="020B0702040504020204" pitchFamily="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4A53FD-F2C3-43D5-BC80-F4C43307D897}"/>
              </a:ext>
            </a:extLst>
          </p:cNvPr>
          <p:cNvSpPr txBox="1"/>
          <p:nvPr/>
        </p:nvSpPr>
        <p:spPr>
          <a:xfrm rot="20840980">
            <a:off x="8215639" y="2069267"/>
            <a:ext cx="23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Ephesians 2:1-22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61DF30-8CB1-4590-9D09-E2B13972C0C7}"/>
              </a:ext>
            </a:extLst>
          </p:cNvPr>
          <p:cNvCxnSpPr>
            <a:cxnSpLocks/>
          </p:cNvCxnSpPr>
          <p:nvPr/>
        </p:nvCxnSpPr>
        <p:spPr>
          <a:xfrm>
            <a:off x="168107" y="977221"/>
            <a:ext cx="8947972" cy="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CF0BB05-BB1D-4152-9EA0-9BD8E905DED0}"/>
              </a:ext>
            </a:extLst>
          </p:cNvPr>
          <p:cNvSpPr txBox="1"/>
          <p:nvPr/>
        </p:nvSpPr>
        <p:spPr>
          <a:xfrm>
            <a:off x="0" y="6561345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023179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AEA89-6D36-4BEC-8813-285BA348A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7469" y="1408548"/>
            <a:ext cx="9144000" cy="98564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oto Sans" panose="020B0502040504020204" pitchFamily="34" charset="0"/>
                <a:ea typeface="Noto Sans" panose="020B0502040504020204" pitchFamily="34" charset="0"/>
              </a:rPr>
              <a:t>Our New Life With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60A9C6-60F1-4CEE-9F51-522D9BDD9B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979" y="4725840"/>
            <a:ext cx="9397612" cy="1549317"/>
          </a:xfrm>
        </p:spPr>
        <p:txBody>
          <a:bodyPr>
            <a:normAutofit fontScale="92500"/>
          </a:bodyPr>
          <a:lstStyle/>
          <a:p>
            <a:pPr marL="571500" indent="-5715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dirty="0">
                <a:solidFill>
                  <a:schemeClr val="bg1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Let Christ dwell in your heart</a:t>
            </a:r>
          </a:p>
          <a:p>
            <a:pPr marL="571500" indent="-571500" algn="l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4000" dirty="0">
                <a:solidFill>
                  <a:schemeClr val="bg1"/>
                </a:solidFill>
                <a:latin typeface="Noto Sans Med" panose="020B0602040504020204" pitchFamily="34"/>
                <a:ea typeface="Noto Sans Med" panose="020B0602040504020204" pitchFamily="34"/>
                <a:cs typeface="Noto Sans Med" panose="020B0602040504020204" pitchFamily="34"/>
              </a:rPr>
              <a:t>Put off the old self and put on the new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740CAE-634D-480E-9F93-4890D010A4AD}"/>
              </a:ext>
            </a:extLst>
          </p:cNvPr>
          <p:cNvSpPr txBox="1"/>
          <p:nvPr/>
        </p:nvSpPr>
        <p:spPr>
          <a:xfrm>
            <a:off x="0" y="6554365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Noto Sans" panose="020B0502040504020204" pitchFamily="34" charset="0"/>
                <a:ea typeface="Noto Sans" panose="020B050204050402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5277797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344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Noto Sans</vt:lpstr>
      <vt:lpstr>Noto Sans Med</vt:lpstr>
      <vt:lpstr>Noto Sans SemBd</vt:lpstr>
      <vt:lpstr>Wingdings</vt:lpstr>
      <vt:lpstr>Office Theme</vt:lpstr>
      <vt:lpstr>Our New Life With Christ</vt:lpstr>
      <vt:lpstr>Our New Life With Christ</vt:lpstr>
      <vt:lpstr>Our New Life With Christ</vt:lpstr>
      <vt:lpstr>Our New Life With Christ</vt:lpstr>
      <vt:lpstr>The Household of God</vt:lpstr>
      <vt:lpstr>The Household of God</vt:lpstr>
      <vt:lpstr>Our New Life With Christ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New Life With Christ</dc:title>
  <dc:creator>Richard Thetford</dc:creator>
  <cp:lastModifiedBy>Richard Thetford</cp:lastModifiedBy>
  <cp:revision>3</cp:revision>
  <dcterms:created xsi:type="dcterms:W3CDTF">2023-03-13T19:34:46Z</dcterms:created>
  <dcterms:modified xsi:type="dcterms:W3CDTF">2023-11-05T20:46:48Z</dcterms:modified>
</cp:coreProperties>
</file>