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12/13/2020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12/13/2020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12/13/2020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89044" y="2323322"/>
            <a:ext cx="5057192" cy="14793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ea typeface="PT Sans" panose="020B0503020203020204" pitchFamily="34" charset="0"/>
              </a:rPr>
              <a:t>Our </a:t>
            </a:r>
            <a:r>
              <a:rPr lang="en-US" b="1" dirty="0">
                <a:latin typeface="Segoe UI" panose="020B0502040204020203" pitchFamily="34" charset="0"/>
                <a:ea typeface="PT Sans" panose="020B0503020203020204" pitchFamily="34" charset="0"/>
              </a:rPr>
              <a:t>“good” </a:t>
            </a:r>
            <a:r>
              <a:rPr lang="en-US" dirty="0">
                <a:latin typeface="Segoe UI" panose="020B0502040204020203" pitchFamily="34" charset="0"/>
                <a:ea typeface="PT Sans" panose="020B0503020203020204" pitchFamily="34" charset="0"/>
              </a:rPr>
              <a:t>can be god’s </a:t>
            </a:r>
            <a:r>
              <a:rPr lang="en-US" b="1" dirty="0">
                <a:latin typeface="Segoe UI" panose="020B0502040204020203" pitchFamily="34" charset="0"/>
                <a:ea typeface="PT Sans" panose="020B0503020203020204" pitchFamily="34" charset="0"/>
              </a:rPr>
              <a:t>“wrong”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89044" y="3806884"/>
            <a:ext cx="5057192" cy="17821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Matthew 7:21-23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Colossians 3:17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Luke 6:46</a:t>
            </a: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1 Corinthians 4:6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9D17A3-54A4-45A7-8BFA-21FEF92CB485}"/>
              </a:ext>
            </a:extLst>
          </p:cNvPr>
          <p:cNvCxnSpPr/>
          <p:nvPr/>
        </p:nvCxnSpPr>
        <p:spPr>
          <a:xfrm>
            <a:off x="1436914" y="3788222"/>
            <a:ext cx="4170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CCB094-6088-497A-94F2-5115A01652EA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Richie Thetford									                 www.thetfordcountry.com</a:t>
            </a:r>
          </a:p>
        </p:txBody>
      </p:sp>
      <p:pic>
        <p:nvPicPr>
          <p:cNvPr id="11" name="Picture Placeholder 10" descr="A close up of a person&#10;&#10;Description automatically generated">
            <a:extLst>
              <a:ext uri="{FF2B5EF4-FFF2-40B4-BE49-F238E27FC236}">
                <a16:creationId xmlns:a16="http://schemas.microsoft.com/office/drawing/2014/main" id="{E4DEC72B-5A70-437E-AACD-370DE408B0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r="43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Segoe UI" panose="020B0502040204020203" pitchFamily="34" charset="0"/>
                <a:ea typeface="PT Sans" panose="020B0503020203020204" pitchFamily="34" charset="0"/>
              </a:rPr>
              <a:t>Bible Examples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17241" y="1506890"/>
            <a:ext cx="10769859" cy="48939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700" b="1" dirty="0">
                <a:latin typeface="Segoe UI" panose="020B0502040204020203" pitchFamily="34" charset="0"/>
                <a:ea typeface="PT Sans" panose="020B0503020203020204" pitchFamily="34" charset="0"/>
              </a:rPr>
              <a:t>Transporting the Ark of the Covenant (2 Samuel 6)</a:t>
            </a:r>
          </a:p>
          <a:p>
            <a:pPr lvl="1">
              <a:lnSpc>
                <a:spcPct val="100000"/>
              </a:lnSpc>
            </a:pPr>
            <a:r>
              <a:rPr lang="en-US" sz="35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History with the Philistines</a:t>
            </a:r>
            <a:r>
              <a:rPr lang="en-US" sz="3500" dirty="0">
                <a:latin typeface="Segoe UI" panose="020B0502040204020203" pitchFamily="34" charset="0"/>
                <a:ea typeface="PT Sans" panose="020B0503020203020204" pitchFamily="34" charset="0"/>
              </a:rPr>
              <a:t> (1 Samuel 4-6:1)</a:t>
            </a:r>
          </a:p>
          <a:p>
            <a:pPr lvl="1">
              <a:lnSpc>
                <a:spcPct val="100000"/>
              </a:lnSpc>
            </a:pPr>
            <a:r>
              <a:rPr lang="en-US" sz="35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Ark sent back to Israel </a:t>
            </a:r>
            <a:r>
              <a:rPr lang="en-US" sz="3500" dirty="0">
                <a:latin typeface="Segoe UI" panose="020B0502040204020203" pitchFamily="34" charset="0"/>
                <a:ea typeface="PT Sans" panose="020B0503020203020204" pitchFamily="34" charset="0"/>
              </a:rPr>
              <a:t>(1 Samuel 6:2-7:2)</a:t>
            </a:r>
          </a:p>
          <a:p>
            <a:pPr lvl="1">
              <a:lnSpc>
                <a:spcPct val="100000"/>
              </a:lnSpc>
            </a:pPr>
            <a:r>
              <a:rPr lang="en-US" sz="35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God’s directions for transport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rPr>
              <a:t>Numbers 4:1-15;</a:t>
            </a:r>
            <a:r>
              <a:rPr lang="en-US" sz="3200" dirty="0">
                <a:solidFill>
                  <a:schemeClr val="accent2"/>
                </a:solidFill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rPr>
              <a:t>3:27-31; </a:t>
            </a: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Exodus 25:10-14</a:t>
            </a:r>
          </a:p>
          <a:p>
            <a:pPr lvl="1">
              <a:lnSpc>
                <a:spcPct val="100000"/>
              </a:lnSpc>
            </a:pPr>
            <a:r>
              <a:rPr lang="en-US" sz="35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  <a:cs typeface="Segoe UI" panose="020B0502040204020203" pitchFamily="34" charset="0"/>
              </a:rPr>
              <a:t>King David tried to return the Ark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2 Samuel 6:1-11</a:t>
            </a:r>
          </a:p>
          <a:p>
            <a:pPr lvl="1">
              <a:lnSpc>
                <a:spcPct val="100000"/>
              </a:lnSpc>
            </a:pPr>
            <a:r>
              <a:rPr lang="en-US" sz="35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David accepts responsibility for the loss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1 Chronicles 15:12-15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0F6F34-AE9D-46AE-A101-DA3D72416C93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Richie Thetford									        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C4F61-FC94-4C6E-9C59-896A5EA1829E}"/>
              </a:ext>
            </a:extLst>
          </p:cNvPr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remote, indoor, control, sitting&#10;&#10;Description automatically generated">
            <a:extLst>
              <a:ext uri="{FF2B5EF4-FFF2-40B4-BE49-F238E27FC236}">
                <a16:creationId xmlns:a16="http://schemas.microsoft.com/office/drawing/2014/main" id="{53072EDD-A83C-4768-AAAA-2B5C3275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88" y="2090058"/>
            <a:ext cx="3053550" cy="431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Segoe UI" panose="020B0502040204020203" pitchFamily="34" charset="0"/>
                <a:ea typeface="PT Sans" panose="020B0503020203020204" pitchFamily="34" charset="0"/>
              </a:rPr>
              <a:t>Bible Examples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1927" y="1506890"/>
            <a:ext cx="10835173" cy="4893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Segoe UI" panose="020B0502040204020203" pitchFamily="34" charset="0"/>
                <a:ea typeface="PT Sans" panose="020B0503020203020204" pitchFamily="34" charset="0"/>
              </a:rPr>
              <a:t>Nadab and Abihu burning incense unto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Leviticus 10:1-2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Leviticus 6:12-13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They offered a “strange” fire</a:t>
            </a:r>
            <a:endParaRPr lang="en-US" sz="3200" dirty="0">
              <a:solidFill>
                <a:srgbClr val="C00000"/>
              </a:solidFill>
              <a:latin typeface="Segoe UI" panose="020B0502040204020203" pitchFamily="34" charset="0"/>
              <a:ea typeface="PT Sans" panose="020B0503020203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Man cannot change God’s word</a:t>
            </a:r>
            <a:endParaRPr lang="en-US" sz="3200" dirty="0">
              <a:solidFill>
                <a:srgbClr val="C00000"/>
              </a:solidFill>
              <a:latin typeface="Segoe UI" panose="020B0502040204020203" pitchFamily="34" charset="0"/>
              <a:ea typeface="PT Sans" panose="020B05030202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0F6F34-AE9D-46AE-A101-DA3D72416C93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Richie Thetford									        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C4F61-FC94-4C6E-9C59-896A5EA1829E}"/>
              </a:ext>
            </a:extLst>
          </p:cNvPr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C74702B7-8498-462B-B487-4F97C8BE3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78" y="2118048"/>
            <a:ext cx="5184709" cy="42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Segoe UI" panose="020B0502040204020203" pitchFamily="34" charset="0"/>
                <a:ea typeface="PT Sans" panose="020B0503020203020204" pitchFamily="34" charset="0"/>
              </a:rPr>
              <a:t>Bible Examples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9248" y="1506890"/>
            <a:ext cx="10797851" cy="4893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Segoe UI" panose="020B0502040204020203" pitchFamily="34" charset="0"/>
                <a:ea typeface="PT Sans" panose="020B0503020203020204" pitchFamily="34" charset="0"/>
              </a:rPr>
              <a:t>Ananias and Sapphira offering money to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Acts 5:1-11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Community of early Christians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Acts 2:44-45; 4:34-37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They desired to give a service</a:t>
            </a:r>
            <a:b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unto God</a:t>
            </a:r>
            <a:endParaRPr lang="en-US" sz="3200" dirty="0">
              <a:solidFill>
                <a:srgbClr val="C00000"/>
              </a:solidFill>
              <a:latin typeface="Segoe UI" panose="020B0502040204020203" pitchFamily="34" charset="0"/>
              <a:ea typeface="PT Sans" panose="020B0503020203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The consequence of doing good</a:t>
            </a:r>
            <a:b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in a wrong way</a:t>
            </a:r>
            <a:endParaRPr lang="en-US" sz="3200" dirty="0">
              <a:solidFill>
                <a:srgbClr val="C00000"/>
              </a:solidFill>
              <a:latin typeface="Segoe UI" panose="020B0502040204020203" pitchFamily="34" charset="0"/>
              <a:ea typeface="PT Sans" panose="020B05030202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0F6F34-AE9D-46AE-A101-DA3D72416C93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Richie Thetford									       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C4F61-FC94-4C6E-9C59-896A5EA1829E}"/>
              </a:ext>
            </a:extLst>
          </p:cNvPr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AB91BAC-22AF-4192-9155-E49FC4C08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07" y="2248678"/>
            <a:ext cx="5052526" cy="41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Segoe UI" panose="020B0502040204020203" pitchFamily="34" charset="0"/>
                <a:ea typeface="PT Sans" panose="020B0503020203020204" pitchFamily="34" charset="0"/>
              </a:rPr>
              <a:t>Bible Examples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0588" y="1506890"/>
            <a:ext cx="10816512" cy="4893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Segoe UI" panose="020B0502040204020203" pitchFamily="34" charset="0"/>
                <a:ea typeface="PT Sans" panose="020B0503020203020204" pitchFamily="34" charset="0"/>
              </a:rPr>
              <a:t>Many people claim to do good works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Matthew 7:21-23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Understand the eternal principle</a:t>
            </a:r>
            <a:b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that is shown here</a:t>
            </a:r>
            <a:endParaRPr lang="en-US" sz="3200" dirty="0">
              <a:solidFill>
                <a:srgbClr val="C00000"/>
              </a:solidFill>
              <a:latin typeface="Segoe UI" panose="020B0502040204020203" pitchFamily="34" charset="0"/>
              <a:ea typeface="PT Sans" panose="020B05030202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0F6F34-AE9D-46AE-A101-DA3D72416C93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Richie Thetford									        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C4F61-FC94-4C6E-9C59-896A5EA1829E}"/>
              </a:ext>
            </a:extLst>
          </p:cNvPr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bottle, table, sitting&#10;&#10;Description automatically generated">
            <a:extLst>
              <a:ext uri="{FF2B5EF4-FFF2-40B4-BE49-F238E27FC236}">
                <a16:creationId xmlns:a16="http://schemas.microsoft.com/office/drawing/2014/main" id="{DCD0B4E6-AA5E-47E9-ADAB-2CB6328F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31" y="2121935"/>
            <a:ext cx="5165271" cy="42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Segoe UI" panose="020B0502040204020203" pitchFamily="34" charset="0"/>
                <a:ea typeface="PT Sans" panose="020B0503020203020204" pitchFamily="34" charset="0"/>
              </a:rPr>
              <a:t>Bible Examples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1257" y="1506890"/>
            <a:ext cx="10825843" cy="4893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Segoe UI" panose="020B0502040204020203" pitchFamily="34" charset="0"/>
                <a:ea typeface="PT Sans" panose="020B0503020203020204" pitchFamily="34" charset="0"/>
              </a:rPr>
              <a:t>The modern religious world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Evangelize - but not according to God’s way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Change the mission of the church</a:t>
            </a:r>
            <a:endParaRPr lang="en-US" sz="3200" dirty="0">
              <a:solidFill>
                <a:srgbClr val="C00000"/>
              </a:solidFill>
              <a:latin typeface="Segoe UI" panose="020B0502040204020203" pitchFamily="34" charset="0"/>
              <a:ea typeface="PT Sans" panose="020B0503020203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Singing with mechanical instruments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Ephesians 5:19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Colossians 3:16-17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Change the command for baptism</a:t>
            </a:r>
            <a:endParaRPr lang="en-US" sz="3200" dirty="0">
              <a:solidFill>
                <a:srgbClr val="C00000"/>
              </a:solidFill>
              <a:latin typeface="Segoe UI" panose="020B0502040204020203" pitchFamily="34" charset="0"/>
              <a:ea typeface="PT Sans" panose="020B05030202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0F6F34-AE9D-46AE-A101-DA3D72416C93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Richie Thetford									        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C4F61-FC94-4C6E-9C59-896A5EA1829E}"/>
              </a:ext>
            </a:extLst>
          </p:cNvPr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B7F06A1E-5283-4530-9DD3-C3415DB52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18" y="1506890"/>
            <a:ext cx="3048560" cy="48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Segoe UI" panose="020B0502040204020203" pitchFamily="34" charset="0"/>
                <a:ea typeface="PT Sans" panose="020B0503020203020204" pitchFamily="34" charset="0"/>
              </a:rPr>
              <a:t>Conclusion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9918" y="1506890"/>
            <a:ext cx="10807182" cy="4893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Segoe UI" panose="020B0502040204020203" pitchFamily="34" charset="0"/>
                <a:ea typeface="PT Sans" panose="020B0503020203020204" pitchFamily="34" charset="0"/>
              </a:rPr>
              <a:t>Not enough just to do godly acts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Segoe UI" panose="020B0502040204020203" pitchFamily="34" charset="0"/>
                <a:ea typeface="PT Sans" panose="020B0503020203020204" pitchFamily="34" charset="0"/>
              </a:rPr>
              <a:t>Acts must be according</a:t>
            </a:r>
            <a:br>
              <a:rPr lang="en-US" sz="3400" b="1" dirty="0">
                <a:latin typeface="Segoe UI" panose="020B0502040204020203" pitchFamily="34" charset="0"/>
                <a:ea typeface="PT Sans" panose="020B0503020203020204" pitchFamily="34" charset="0"/>
              </a:rPr>
            </a:br>
            <a:r>
              <a:rPr lang="en-US" sz="3400" b="1" dirty="0">
                <a:latin typeface="Segoe UI" panose="020B0502040204020203" pitchFamily="34" charset="0"/>
                <a:ea typeface="PT Sans" panose="020B0503020203020204" pitchFamily="34" charset="0"/>
              </a:rPr>
              <a:t>to God’s authority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Matthew 7:21-23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1 Peter 4:11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Matthew 15:8-9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Luke 6:46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Segoe UI Semibold" panose="020B0702040204020203" pitchFamily="34" charset="0"/>
                <a:ea typeface="PT Sans" panose="020B0503020203020204" pitchFamily="34" charset="0"/>
                <a:cs typeface="Segoe UI Semibold" panose="020B0702040204020203" pitchFamily="34" charset="0"/>
              </a:rPr>
              <a:t>2 Corinthians 5:7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0F6F34-AE9D-46AE-A101-DA3D72416C93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PT Sans" panose="020B0503020203020204" pitchFamily="34" charset="0"/>
              </a:rPr>
              <a:t>Richie Thetford									        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C4F61-FC94-4C6E-9C59-896A5EA1829E}"/>
              </a:ext>
            </a:extLst>
          </p:cNvPr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DFB2F48-BE72-44C2-831D-904472873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91" y="2167640"/>
            <a:ext cx="6396912" cy="42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82</TotalTime>
  <Words>376</Words>
  <Application>Microsoft Office PowerPoint</Application>
  <PresentationFormat>Widescreen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Euphemia</vt:lpstr>
      <vt:lpstr>Plantagenet Cherokee</vt:lpstr>
      <vt:lpstr>Segoe UI</vt:lpstr>
      <vt:lpstr>Segoe UI Semibold</vt:lpstr>
      <vt:lpstr>Wingdings</vt:lpstr>
      <vt:lpstr>Academic Literature 16x9</vt:lpstr>
      <vt:lpstr>Our “good” can be god’s “wrong”</vt:lpstr>
      <vt:lpstr>Bible Examples</vt:lpstr>
      <vt:lpstr>Bible Examples</vt:lpstr>
      <vt:lpstr>Bible Examples</vt:lpstr>
      <vt:lpstr>Bible Examples</vt:lpstr>
      <vt:lpstr>Bible Examples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“good” can be god’s “wrong”</dc:title>
  <dc:creator>Richard Thetford</dc:creator>
  <cp:lastModifiedBy>Richard Thetford</cp:lastModifiedBy>
  <cp:revision>13</cp:revision>
  <dcterms:created xsi:type="dcterms:W3CDTF">2020-09-14T22:01:15Z</dcterms:created>
  <dcterms:modified xsi:type="dcterms:W3CDTF">2020-12-13T19:34:49Z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