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11DA0-B11C-4DA1-B356-7A516E79E832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8E06C-F6C7-4CD7-908E-75E3A86A3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838200"/>
            <a:ext cx="7162800" cy="1470025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 Goal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Attained Through Endurance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38400"/>
            <a:ext cx="7315200" cy="3810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Goal: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“the place at which a race, or trip is ended; an end that one strives to attain; one’s aim”</a:t>
            </a:r>
          </a:p>
          <a:p>
            <a:pPr algn="l"/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Endurance: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“an ability to last, continue, or remain; the ability</a:t>
            </a:r>
            <a:b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stand pain, distress, fatigue; fortitude; duration”</a:t>
            </a:r>
          </a:p>
          <a:p>
            <a:pPr algn="l"/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3581400"/>
            <a:ext cx="18288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FFC000"/>
          </a:solidFill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Christian’s Goal –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Heaven!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We are a chosen race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Peter 2:9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Jesus is our example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12:1-3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We need endurance</a:t>
            </a:r>
            <a:br>
              <a:rPr lang="en-US" sz="3400" dirty="0" smtClean="0">
                <a:latin typeface="Arial" pitchFamily="34" charset="0"/>
                <a:cs typeface="Arial" pitchFamily="34" charset="0"/>
              </a:rPr>
            </a:br>
            <a:r>
              <a:rPr lang="en-US" sz="3400" dirty="0" smtClean="0">
                <a:latin typeface="Arial" pitchFamily="34" charset="0"/>
                <a:cs typeface="Arial" pitchFamily="34" charset="0"/>
              </a:rPr>
              <a:t>to reach our goal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10:36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Endurance Being Tested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How much are we willing to endure?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1:3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Jesus endured to the end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4:1-11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Job remained loyal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5:11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Moses’ goal was firmly rooted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11:24-27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Practice Endurance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Practice enduring all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Corinthians 4:12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Love of our goal will</a:t>
            </a:r>
            <a:br>
              <a:rPr lang="en-US" sz="3400" dirty="0" smtClean="0">
                <a:latin typeface="Arial" pitchFamily="34" charset="0"/>
                <a:cs typeface="Arial" pitchFamily="34" charset="0"/>
              </a:rPr>
            </a:br>
            <a:r>
              <a:rPr lang="en-US" sz="3400" dirty="0" smtClean="0">
                <a:latin typeface="Arial" pitchFamily="34" charset="0"/>
                <a:cs typeface="Arial" pitchFamily="34" charset="0"/>
              </a:rPr>
              <a:t>let us endure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Revelation 2:3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Results of Endurance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514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Christians are promised salvation if we endure to the end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10:22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2:12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" y="4343400"/>
            <a:ext cx="7848600" cy="1905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4667071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perfect result for the Christian: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Being with Christ forever!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Toward the Goal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4384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Establish our goal of getting to heaven!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12:1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Corinthians 9:24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Corinthians 9:25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" y="4114800"/>
            <a:ext cx="8229600" cy="2286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41148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"Do not lay up for yourselves treasures on earth,</a:t>
            </a:r>
            <a:b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where moth and rust destroy and where thieves break</a:t>
            </a:r>
            <a:b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and steal; but lay up for yourselves treasures in heaven, where neither moth nor rust destroys and where thieves</a:t>
            </a:r>
            <a:b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 not break in and steal.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6:19-20</a:t>
            </a:r>
            <a:endParaRPr lang="en-US" sz="24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Endurance is one of the hardest</a:t>
            </a:r>
            <a:br>
              <a:rPr lang="en-US" sz="3400" dirty="0" smtClean="0">
                <a:latin typeface="Arial" pitchFamily="34" charset="0"/>
                <a:cs typeface="Arial" pitchFamily="34" charset="0"/>
              </a:rPr>
            </a:br>
            <a:r>
              <a:rPr lang="en-US" sz="3400" dirty="0" smtClean="0">
                <a:latin typeface="Arial" pitchFamily="34" charset="0"/>
                <a:cs typeface="Arial" pitchFamily="34" charset="0"/>
              </a:rPr>
              <a:t>tests of life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Many Christians have fallen away because of a lack of endurance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990600" y="4038600"/>
            <a:ext cx="5334000" cy="2286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4038600"/>
            <a:ext cx="533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Be determined to establish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your goal in life – to spend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eternity in Heaven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no matter how much you may have to endure to get there!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183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Our Goal Attained Through Endurance</vt:lpstr>
      <vt:lpstr>Christian’s Goal – Heaven!</vt:lpstr>
      <vt:lpstr>Endurance Being Tested</vt:lpstr>
      <vt:lpstr>Practice Endurance</vt:lpstr>
      <vt:lpstr>Results of Endurance</vt:lpstr>
      <vt:lpstr>Press Toward the Goal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Goal Attained Through Endurance</dc:title>
  <dc:creator>Richard Thetford</dc:creator>
  <cp:lastModifiedBy>Richard Thetford</cp:lastModifiedBy>
  <cp:revision>10</cp:revision>
  <dcterms:created xsi:type="dcterms:W3CDTF">2012-08-08T22:12:55Z</dcterms:created>
  <dcterms:modified xsi:type="dcterms:W3CDTF">2012-10-13T17:53:07Z</dcterms:modified>
</cp:coreProperties>
</file>