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00" r:id="rId3"/>
    <p:sldId id="301" r:id="rId4"/>
    <p:sldId id="302" r:id="rId5"/>
    <p:sldId id="303" r:id="rId6"/>
    <p:sldId id="30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0130-24F9-455A-8BFF-1853E68DF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EC083-8619-461B-A73D-AA720F324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F76CB-C501-460F-976A-B42F5D888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515F-9074-4EF7-853D-B956A46336E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83F5E-5AE5-4C1F-B6C1-D7327CAD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22295-70AB-4AB5-B131-1D2664BA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7A5B-697B-4A7B-8100-41FB6E7C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64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3444B-F949-4BD9-9B7A-F48E3A93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F4433-5507-4236-A51C-8650C6C9B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006CD-A13E-428F-9F51-15969B98B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515F-9074-4EF7-853D-B956A46336E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70FB5-71CD-4281-9097-DCBF54178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615FA-C20A-47A0-BBAD-D4BBF873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7A5B-697B-4A7B-8100-41FB6E7C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86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636780-AEBB-4807-BA4C-F0DCF5308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C40FA-732B-46C4-91D2-FFCBCB08F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02CA6-7C1D-4D32-9688-A9A54664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515F-9074-4EF7-853D-B956A46336E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79B91-832C-428F-9C8C-C7B1D8E2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B0B9D-2583-4F90-9A1D-DD4BA324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7A5B-697B-4A7B-8100-41FB6E7C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16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0410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6D764-8BB6-4148-B8AF-99DF6DCB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B5015-1209-4563-9A63-CC507636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DAF85-DCA3-4258-B1E2-CDBBF9B94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515F-9074-4EF7-853D-B956A46336E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17DD2-F4F8-4169-A74A-15FEF1C6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9AA64-4BE9-48C5-A3EC-80E29A80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7A5B-697B-4A7B-8100-41FB6E7C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5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83B96-59EB-46B7-8EEF-1E7587D56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A449D-F556-4134-93C9-FF83B9B17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96FD1-45CD-40B4-AB29-E5CB50A20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515F-9074-4EF7-853D-B956A46336E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637C1-2EEE-41E9-9947-E8ED658B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3930B-0CAE-498D-BC17-04CB5D27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7A5B-697B-4A7B-8100-41FB6E7C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77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ABD5-B01C-4795-AE9F-6113EADD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0E6C5-8E72-458A-89AF-006DDDB4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B645A-849D-4D32-B882-6A89CCD5A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58F30-672E-44DF-8B92-9960B7B0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515F-9074-4EF7-853D-B956A46336E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87AD0-AB54-42FF-AE43-95E8CE64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0F512-96C9-4A30-A79F-164294DAD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7A5B-697B-4A7B-8100-41FB6E7C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83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5E3A-A618-418E-A5E3-6BEEFD10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27B4B-9550-4829-8E3B-D4C3AB5B4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1D6BE-18F7-4F29-B8FD-1E2352A1C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BDD205-9BA8-4BEB-BB5B-AF5A1E62E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6D00E3-15B1-4AAE-82A3-EBD540F5D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7BEF35-D0E9-4A52-89F0-2358A806C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515F-9074-4EF7-853D-B956A46336E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75B39E-143B-48C0-A8FE-93C02491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FF38-BEBC-4905-AC5A-051EEAF6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7A5B-697B-4A7B-8100-41FB6E7C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8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469B-C4F6-484F-92A6-5444DA92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D5E8F-C070-4F07-B90C-75C42402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515F-9074-4EF7-853D-B956A46336E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E29D1F-74FF-49E9-8EA4-AEC7EC16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99C65-7498-4BE5-96C5-9DD33FF7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7A5B-697B-4A7B-8100-41FB6E7C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96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E1C136-40DA-47A9-8480-1BD6692C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515F-9074-4EF7-853D-B956A46336E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F6FA8-412C-418F-A509-D346DFC50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B741C-C0EF-4E33-A114-FE0AF941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7A5B-697B-4A7B-8100-41FB6E7C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79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5E6E4-5980-408A-925F-A45C80D90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ABA7D-A7D5-43A4-9EEB-2A853F130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561FF-268F-4EA9-B64D-7AFB4DA15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3F4F2-2964-4E4E-8EB4-33F1DA3AD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515F-9074-4EF7-853D-B956A46336E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904F3-9494-4AB2-94B4-AAE5F3265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D65ED-4618-43F4-BC0E-A42A3129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7A5B-697B-4A7B-8100-41FB6E7C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1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F0B1-5288-4E19-81F2-2762DCDB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26BFAF-CB2A-4FC7-B8ED-A1E5A15E3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FC6F9-B1D8-4D94-A76A-D68DE7E5F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AFC4A-E432-4480-9369-02405501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515F-9074-4EF7-853D-B956A46336E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169EC-6E47-4903-AA7E-176E6685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8A6D2-4368-42B8-9CEA-85E751BF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7A5B-697B-4A7B-8100-41FB6E7C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83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6B62C7-76F8-4151-A6DF-530D0297C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60327-90C0-4AB9-9FEE-42C4DEC50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30003-75EE-4C1C-B15A-4DD2694AC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3515F-9074-4EF7-853D-B956A46336E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E10F5-7DEA-47BF-AEAC-870437ED9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E1632-5D61-46A3-BE73-D01CC257A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67A5B-697B-4A7B-8100-41FB6E7C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331"/>
            <a:ext cx="9780588" cy="68040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6932" y="1607406"/>
            <a:ext cx="8525068" cy="107981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Inter Black" panose="020B0A02050000000004" pitchFamily="34" charset="0"/>
                <a:ea typeface="Inter Black" panose="020B0A02050000000004" pitchFamily="34" charset="0"/>
              </a:rPr>
              <a:t>Our Christian Influence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6932" y="2689433"/>
            <a:ext cx="6113656" cy="772218"/>
          </a:xfrm>
        </p:spPr>
        <p:txBody>
          <a:bodyPr/>
          <a:lstStyle/>
          <a:p>
            <a:r>
              <a:rPr lang="en-US" sz="3200" b="1" dirty="0">
                <a:latin typeface="Inter" panose="020B0502030000000004" pitchFamily="34" charset="0"/>
                <a:ea typeface="Inter" panose="020B0502030000000004" pitchFamily="34" charset="0"/>
              </a:rPr>
              <a:t>Matthew 5:13-16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BBBBC-B182-4239-A7A7-6276308FCB31}"/>
              </a:ext>
            </a:extLst>
          </p:cNvPr>
          <p:cNvSpPr txBox="1"/>
          <p:nvPr/>
        </p:nvSpPr>
        <p:spPr>
          <a:xfrm>
            <a:off x="0" y="655942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A7C830-705D-413E-BFFD-C96DF1E6266F}"/>
              </a:ext>
            </a:extLst>
          </p:cNvPr>
          <p:cNvSpPr/>
          <p:nvPr/>
        </p:nvSpPr>
        <p:spPr>
          <a:xfrm>
            <a:off x="0" y="6466114"/>
            <a:ext cx="12192000" cy="946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33AF8-B0E8-4DBF-92C0-88812B5A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94" y="365125"/>
            <a:ext cx="11439330" cy="913169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Our Christian Influence….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7CC8-81E2-4631-8671-4C141C37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1413231"/>
            <a:ext cx="11439330" cy="47916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Inter" panose="020B0502030000000004" pitchFamily="34" charset="0"/>
                <a:ea typeface="Inter" panose="020B0502030000000004" pitchFamily="34" charset="0"/>
              </a:rPr>
              <a:t>Should reflect good, not evil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Hebrews 5:14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Matthew 5:48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1 Peter 1:15-16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Ephesians 4:26-27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Revelation 2:14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AF8559-C4F7-460B-9A52-5763415A0575}"/>
              </a:ext>
            </a:extLst>
          </p:cNvPr>
          <p:cNvSpPr txBox="1"/>
          <p:nvPr/>
        </p:nvSpPr>
        <p:spPr>
          <a:xfrm>
            <a:off x="0" y="655942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A0054-E156-49DC-8502-7C5ECA467836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6418C3-6241-49E8-8475-4ED60628A627}"/>
              </a:ext>
            </a:extLst>
          </p:cNvPr>
          <p:cNvSpPr/>
          <p:nvPr/>
        </p:nvSpPr>
        <p:spPr>
          <a:xfrm>
            <a:off x="0" y="6330562"/>
            <a:ext cx="12192000" cy="2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3C521-B840-404D-B24F-8C86735ED52B}"/>
              </a:ext>
            </a:extLst>
          </p:cNvPr>
          <p:cNvSpPr/>
          <p:nvPr/>
        </p:nvSpPr>
        <p:spPr>
          <a:xfrm>
            <a:off x="0" y="18662"/>
            <a:ext cx="233265" cy="6321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E5DB04-1070-4D22-8794-AB0088DFFFFC}"/>
              </a:ext>
            </a:extLst>
          </p:cNvPr>
          <p:cNvSpPr/>
          <p:nvPr/>
        </p:nvSpPr>
        <p:spPr>
          <a:xfrm>
            <a:off x="11958735" y="115094"/>
            <a:ext cx="233265" cy="6321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Two men shaking hands&#10;&#10;Description automatically generated">
            <a:extLst>
              <a:ext uri="{FF2B5EF4-FFF2-40B4-BE49-F238E27FC236}">
                <a16:creationId xmlns:a16="http://schemas.microsoft.com/office/drawing/2014/main" id="{4CE096BA-5B71-49A9-B8EC-5C16C3AE0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30" y="2052735"/>
            <a:ext cx="6789575" cy="4152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8265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33AF8-B0E8-4DBF-92C0-88812B5A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94" y="365125"/>
            <a:ext cx="11439330" cy="913169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Our Christian Influence….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7CC8-81E2-4631-8671-4C141C37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1413231"/>
            <a:ext cx="11439330" cy="47916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Inter" panose="020B0502030000000004" pitchFamily="34" charset="0"/>
                <a:ea typeface="Inter" panose="020B0502030000000004" pitchFamily="34" charset="0"/>
              </a:rPr>
              <a:t>Is shown through our example of words/actions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Titus 3:8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James 3:17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Acts 9:36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Titus 2:7-8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1 Timothy 4:12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AF8559-C4F7-460B-9A52-5763415A0575}"/>
              </a:ext>
            </a:extLst>
          </p:cNvPr>
          <p:cNvSpPr txBox="1"/>
          <p:nvPr/>
        </p:nvSpPr>
        <p:spPr>
          <a:xfrm>
            <a:off x="0" y="655942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A0054-E156-49DC-8502-7C5ECA467836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6418C3-6241-49E8-8475-4ED60628A627}"/>
              </a:ext>
            </a:extLst>
          </p:cNvPr>
          <p:cNvSpPr/>
          <p:nvPr/>
        </p:nvSpPr>
        <p:spPr>
          <a:xfrm>
            <a:off x="0" y="6330562"/>
            <a:ext cx="12192000" cy="2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3C521-B840-404D-B24F-8C86735ED52B}"/>
              </a:ext>
            </a:extLst>
          </p:cNvPr>
          <p:cNvSpPr/>
          <p:nvPr/>
        </p:nvSpPr>
        <p:spPr>
          <a:xfrm>
            <a:off x="0" y="18662"/>
            <a:ext cx="233265" cy="6321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E5DB04-1070-4D22-8794-AB0088DFFFFC}"/>
              </a:ext>
            </a:extLst>
          </p:cNvPr>
          <p:cNvSpPr/>
          <p:nvPr/>
        </p:nvSpPr>
        <p:spPr>
          <a:xfrm>
            <a:off x="11958735" y="115094"/>
            <a:ext cx="233265" cy="6321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field of grass&#10;&#10;Description automatically generated">
            <a:extLst>
              <a:ext uri="{FF2B5EF4-FFF2-40B4-BE49-F238E27FC236}">
                <a16:creationId xmlns:a16="http://schemas.microsoft.com/office/drawing/2014/main" id="{FC3E7EB4-920D-44EF-8676-CBD04542F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47" y="2148958"/>
            <a:ext cx="4991877" cy="405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902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33AF8-B0E8-4DBF-92C0-88812B5A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94" y="365125"/>
            <a:ext cx="11439330" cy="913169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Our Christian Influence….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7CC8-81E2-4631-8671-4C141C37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1413231"/>
            <a:ext cx="11439330" cy="47916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Inter" panose="020B0502030000000004" pitchFamily="34" charset="0"/>
                <a:ea typeface="Inter" panose="020B0502030000000004" pitchFamily="34" charset="0"/>
              </a:rPr>
              <a:t>Can be seen through our associations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Exodus 23:2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Ephesians 5:6-13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1 John 1:3-7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Inter" panose="020B0502030000000004" pitchFamily="34" charset="0"/>
                <a:ea typeface="Inter" panose="020B0502030000000004" pitchFamily="34" charset="0"/>
              </a:rPr>
              <a:t>Should be obvious to all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1 Peter 2:9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Philippians 2:14-15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AF8559-C4F7-460B-9A52-5763415A0575}"/>
              </a:ext>
            </a:extLst>
          </p:cNvPr>
          <p:cNvSpPr txBox="1"/>
          <p:nvPr/>
        </p:nvSpPr>
        <p:spPr>
          <a:xfrm>
            <a:off x="0" y="655942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A0054-E156-49DC-8502-7C5ECA467836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6418C3-6241-49E8-8475-4ED60628A627}"/>
              </a:ext>
            </a:extLst>
          </p:cNvPr>
          <p:cNvSpPr/>
          <p:nvPr/>
        </p:nvSpPr>
        <p:spPr>
          <a:xfrm>
            <a:off x="0" y="6330562"/>
            <a:ext cx="12192000" cy="2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3C521-B840-404D-B24F-8C86735ED52B}"/>
              </a:ext>
            </a:extLst>
          </p:cNvPr>
          <p:cNvSpPr/>
          <p:nvPr/>
        </p:nvSpPr>
        <p:spPr>
          <a:xfrm>
            <a:off x="0" y="18662"/>
            <a:ext cx="233265" cy="6321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E5DB04-1070-4D22-8794-AB0088DFFFFC}"/>
              </a:ext>
            </a:extLst>
          </p:cNvPr>
          <p:cNvSpPr/>
          <p:nvPr/>
        </p:nvSpPr>
        <p:spPr>
          <a:xfrm>
            <a:off x="11958735" y="115094"/>
            <a:ext cx="233265" cy="6321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0CFFCF5-00A4-42CC-B71E-B823AB257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4065" y="2031197"/>
            <a:ext cx="5092960" cy="4073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5529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33AF8-B0E8-4DBF-92C0-88812B5A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94" y="365125"/>
            <a:ext cx="11439330" cy="913169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Our Christian Influence….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7CC8-81E2-4631-8671-4C141C37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1413231"/>
            <a:ext cx="11439330" cy="47916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Inter" panose="020B0502030000000004" pitchFamily="34" charset="0"/>
                <a:ea typeface="Inter" panose="020B0502030000000004" pitchFamily="34" charset="0"/>
              </a:rPr>
              <a:t>Will affect our salvation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Matthew 5:13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Galatians 5:9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Galatians 6:7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Revelation 14:13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Matthew 13:43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AF8559-C4F7-460B-9A52-5763415A0575}"/>
              </a:ext>
            </a:extLst>
          </p:cNvPr>
          <p:cNvSpPr txBox="1"/>
          <p:nvPr/>
        </p:nvSpPr>
        <p:spPr>
          <a:xfrm>
            <a:off x="0" y="655942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A0054-E156-49DC-8502-7C5ECA467836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6418C3-6241-49E8-8475-4ED60628A627}"/>
              </a:ext>
            </a:extLst>
          </p:cNvPr>
          <p:cNvSpPr/>
          <p:nvPr/>
        </p:nvSpPr>
        <p:spPr>
          <a:xfrm>
            <a:off x="0" y="6330562"/>
            <a:ext cx="12192000" cy="2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3C521-B840-404D-B24F-8C86735ED52B}"/>
              </a:ext>
            </a:extLst>
          </p:cNvPr>
          <p:cNvSpPr/>
          <p:nvPr/>
        </p:nvSpPr>
        <p:spPr>
          <a:xfrm>
            <a:off x="0" y="18662"/>
            <a:ext cx="233265" cy="6321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E5DB04-1070-4D22-8794-AB0088DFFFFC}"/>
              </a:ext>
            </a:extLst>
          </p:cNvPr>
          <p:cNvSpPr/>
          <p:nvPr/>
        </p:nvSpPr>
        <p:spPr>
          <a:xfrm>
            <a:off x="11958735" y="115094"/>
            <a:ext cx="233265" cy="6321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sunset&#10;&#10;Description automatically generated">
            <a:extLst>
              <a:ext uri="{FF2B5EF4-FFF2-40B4-BE49-F238E27FC236}">
                <a16:creationId xmlns:a16="http://schemas.microsoft.com/office/drawing/2014/main" id="{BCB591FC-77FE-4DE2-A292-1E3C70866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38" y="2043404"/>
            <a:ext cx="6626185" cy="409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3213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33AF8-B0E8-4DBF-92C0-88812B5A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94" y="365125"/>
            <a:ext cx="11439330" cy="913169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Our Christian Influence….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7CC8-81E2-4631-8671-4C141C37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1413231"/>
            <a:ext cx="11439330" cy="4791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600" b="1" dirty="0">
                <a:latin typeface="Inter" panose="020B0502030000000004" pitchFamily="34" charset="0"/>
                <a:ea typeface="Inter" panose="020B0502030000000004" pitchFamily="34" charset="0"/>
              </a:rPr>
              <a:t> Should reflect good, not evil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600" b="1" dirty="0">
                <a:latin typeface="Inter" panose="020B0502030000000004" pitchFamily="34" charset="0"/>
                <a:ea typeface="Inter" panose="020B0502030000000004" pitchFamily="34" charset="0"/>
              </a:rPr>
              <a:t> Shown through our example of words/actions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600" b="1" dirty="0">
                <a:latin typeface="Inter" panose="020B0502030000000004" pitchFamily="34" charset="0"/>
                <a:ea typeface="Inter" panose="020B0502030000000004" pitchFamily="34" charset="0"/>
              </a:rPr>
              <a:t> Can be seen through our associations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600" b="1" dirty="0">
                <a:latin typeface="Inter" panose="020B0502030000000004" pitchFamily="34" charset="0"/>
                <a:ea typeface="Inter" panose="020B0502030000000004" pitchFamily="34" charset="0"/>
              </a:rPr>
              <a:t> Should be obvious to all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600" b="1" dirty="0">
                <a:latin typeface="Inter" panose="020B0502030000000004" pitchFamily="34" charset="0"/>
                <a:ea typeface="Inter" panose="020B0502030000000004" pitchFamily="34" charset="0"/>
              </a:rPr>
              <a:t> Will affect our salvation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AF8559-C4F7-460B-9A52-5763415A0575}"/>
              </a:ext>
            </a:extLst>
          </p:cNvPr>
          <p:cNvSpPr txBox="1"/>
          <p:nvPr/>
        </p:nvSpPr>
        <p:spPr>
          <a:xfrm>
            <a:off x="0" y="655942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A0054-E156-49DC-8502-7C5ECA467836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6418C3-6241-49E8-8475-4ED60628A627}"/>
              </a:ext>
            </a:extLst>
          </p:cNvPr>
          <p:cNvSpPr/>
          <p:nvPr/>
        </p:nvSpPr>
        <p:spPr>
          <a:xfrm>
            <a:off x="0" y="6330562"/>
            <a:ext cx="12192000" cy="230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3C521-B840-404D-B24F-8C86735ED52B}"/>
              </a:ext>
            </a:extLst>
          </p:cNvPr>
          <p:cNvSpPr/>
          <p:nvPr/>
        </p:nvSpPr>
        <p:spPr>
          <a:xfrm>
            <a:off x="0" y="18662"/>
            <a:ext cx="233265" cy="6321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E5DB04-1070-4D22-8794-AB0088DFFFFC}"/>
              </a:ext>
            </a:extLst>
          </p:cNvPr>
          <p:cNvSpPr/>
          <p:nvPr/>
        </p:nvSpPr>
        <p:spPr>
          <a:xfrm>
            <a:off x="11958735" y="115094"/>
            <a:ext cx="233265" cy="6321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8E1F6D3-16D7-42BF-8662-569C7412F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318" y="3380678"/>
            <a:ext cx="3750906" cy="281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443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235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Inter</vt:lpstr>
      <vt:lpstr>Inter Black</vt:lpstr>
      <vt:lpstr>Times New Roman</vt:lpstr>
      <vt:lpstr>Wingdings</vt:lpstr>
      <vt:lpstr>Office Theme</vt:lpstr>
      <vt:lpstr>Our Christian Influence</vt:lpstr>
      <vt:lpstr>Our Christian Influence….</vt:lpstr>
      <vt:lpstr>Our Christian Influence….</vt:lpstr>
      <vt:lpstr>Our Christian Influence….</vt:lpstr>
      <vt:lpstr>Our Christian Influence….</vt:lpstr>
      <vt:lpstr>Our Christian Influence….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Christian Influence</dc:title>
  <dc:creator>Richard Thetford</dc:creator>
  <cp:lastModifiedBy>Richard Thetford</cp:lastModifiedBy>
  <cp:revision>10</cp:revision>
  <dcterms:created xsi:type="dcterms:W3CDTF">2019-10-09T18:21:51Z</dcterms:created>
  <dcterms:modified xsi:type="dcterms:W3CDTF">2020-01-12T19:19:20Z</dcterms:modified>
</cp:coreProperties>
</file>