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6" r:id="rId2"/>
    <p:sldId id="2560" r:id="rId3"/>
    <p:sldId id="2597" r:id="rId4"/>
    <p:sldId id="2598" r:id="rId5"/>
    <p:sldId id="2599" r:id="rId6"/>
    <p:sldId id="260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D2DA"/>
    <a:srgbClr val="5DAAB0"/>
    <a:srgbClr val="3B7579"/>
    <a:srgbClr val="AAD3D6"/>
    <a:srgbClr val="418287"/>
    <a:srgbClr val="DFE3E9"/>
    <a:srgbClr val="1F1F26"/>
    <a:srgbClr val="D6DBE2"/>
    <a:srgbClr val="BBC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5280" autoAdjust="0"/>
  </p:normalViewPr>
  <p:slideViewPr>
    <p:cSldViewPr snapToGrid="0" snapToObjects="1" showGuides="1">
      <p:cViewPr varScale="1">
        <p:scale>
          <a:sx n="82" d="100"/>
          <a:sy n="82" d="100"/>
        </p:scale>
        <p:origin x="643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A5D366-BDCD-4761-A29B-21881A691F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29063" y="0"/>
            <a:ext cx="6933893" cy="46228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78" y="4631320"/>
            <a:ext cx="9575801" cy="89125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Our Christian Conduct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4181" y="5494140"/>
            <a:ext cx="9575800" cy="46706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Philippians 1:27-28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3AC22-E3EB-413B-AB8F-2FD6206C1641}"/>
              </a:ext>
            </a:extLst>
          </p:cNvPr>
          <p:cNvSpPr txBox="1"/>
          <p:nvPr/>
        </p:nvSpPr>
        <p:spPr>
          <a:xfrm>
            <a:off x="0" y="6512771"/>
            <a:ext cx="12191980" cy="33855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090AB4-6636-4F03-9D72-A5DF218DDEC6}"/>
              </a:ext>
            </a:extLst>
          </p:cNvPr>
          <p:cNvSpPr/>
          <p:nvPr/>
        </p:nvSpPr>
        <p:spPr>
          <a:xfrm>
            <a:off x="0" y="0"/>
            <a:ext cx="2629063" cy="4618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60BE5C-D712-4239-A8E8-8F3845409A87}"/>
              </a:ext>
            </a:extLst>
          </p:cNvPr>
          <p:cNvSpPr/>
          <p:nvPr/>
        </p:nvSpPr>
        <p:spPr>
          <a:xfrm>
            <a:off x="9562917" y="0"/>
            <a:ext cx="2629063" cy="4631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5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/>
          <a:stretch/>
        </p:blipFill>
        <p:spPr>
          <a:xfrm>
            <a:off x="8483600" y="1104695"/>
            <a:ext cx="3708400" cy="494453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E6C79A-8574-49F5-AE35-6D2899A8B6AB}"/>
              </a:ext>
            </a:extLst>
          </p:cNvPr>
          <p:cNvSpPr/>
          <p:nvPr/>
        </p:nvSpPr>
        <p:spPr>
          <a:xfrm>
            <a:off x="0" y="0"/>
            <a:ext cx="8483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76C2C4-9EF5-463F-A10E-90938E2F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45" y="176961"/>
            <a:ext cx="8128800" cy="83074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Manner of Life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5445" y="1286512"/>
            <a:ext cx="8128800" cy="50396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Behave as a citizen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CD2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Philippians 3:20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Live worthy of the gospel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A33DD8-55DF-4165-AC03-EF7E008264CE}"/>
              </a:ext>
            </a:extLst>
          </p:cNvPr>
          <p:cNvSpPr txBox="1"/>
          <p:nvPr/>
        </p:nvSpPr>
        <p:spPr>
          <a:xfrm>
            <a:off x="0" y="6531433"/>
            <a:ext cx="12191980" cy="33855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F52F0A-DEA4-40DC-847A-AF80BEFB41CF}"/>
              </a:ext>
            </a:extLst>
          </p:cNvPr>
          <p:cNvCxnSpPr>
            <a:cxnSpLocks/>
          </p:cNvCxnSpPr>
          <p:nvPr/>
        </p:nvCxnSpPr>
        <p:spPr>
          <a:xfrm>
            <a:off x="175445" y="1110342"/>
            <a:ext cx="8128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55FB8A4-417E-48AE-BBBE-668FE22A5EF7}"/>
              </a:ext>
            </a:extLst>
          </p:cNvPr>
          <p:cNvSpPr/>
          <p:nvPr/>
        </p:nvSpPr>
        <p:spPr>
          <a:xfrm>
            <a:off x="8483600" y="0"/>
            <a:ext cx="3708400" cy="11245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59765D-2AFB-46FC-B9BA-280B76633FA8}"/>
              </a:ext>
            </a:extLst>
          </p:cNvPr>
          <p:cNvSpPr/>
          <p:nvPr/>
        </p:nvSpPr>
        <p:spPr>
          <a:xfrm>
            <a:off x="8483600" y="6049228"/>
            <a:ext cx="3708380" cy="48220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5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/>
          <a:stretch/>
        </p:blipFill>
        <p:spPr>
          <a:xfrm>
            <a:off x="8483600" y="1124526"/>
            <a:ext cx="3708400" cy="493551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E6C79A-8574-49F5-AE35-6D2899A8B6AB}"/>
              </a:ext>
            </a:extLst>
          </p:cNvPr>
          <p:cNvSpPr/>
          <p:nvPr/>
        </p:nvSpPr>
        <p:spPr>
          <a:xfrm>
            <a:off x="0" y="0"/>
            <a:ext cx="8483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76C2C4-9EF5-463F-A10E-90938E2F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45" y="176961"/>
            <a:ext cx="8128800" cy="83074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Stand Firm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5445" y="1286512"/>
            <a:ext cx="8128800" cy="50396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Be immovable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CD2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Corinthians 15:58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Stand for the truth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CD2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17:10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Stand for righteousness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CD2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5:29-30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CD2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Colossians 1:22-23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A33DD8-55DF-4165-AC03-EF7E008264CE}"/>
              </a:ext>
            </a:extLst>
          </p:cNvPr>
          <p:cNvSpPr txBox="1"/>
          <p:nvPr/>
        </p:nvSpPr>
        <p:spPr>
          <a:xfrm>
            <a:off x="0" y="6531433"/>
            <a:ext cx="12191980" cy="33855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F52F0A-DEA4-40DC-847A-AF80BEFB41CF}"/>
              </a:ext>
            </a:extLst>
          </p:cNvPr>
          <p:cNvCxnSpPr>
            <a:cxnSpLocks/>
          </p:cNvCxnSpPr>
          <p:nvPr/>
        </p:nvCxnSpPr>
        <p:spPr>
          <a:xfrm>
            <a:off x="175445" y="1110342"/>
            <a:ext cx="8128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080F35B-FA34-4277-A667-0BECF00D599C}"/>
              </a:ext>
            </a:extLst>
          </p:cNvPr>
          <p:cNvSpPr/>
          <p:nvPr/>
        </p:nvSpPr>
        <p:spPr>
          <a:xfrm>
            <a:off x="8483600" y="0"/>
            <a:ext cx="3708400" cy="11245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E99BF0-008F-408E-8194-ABB18E7C6C8C}"/>
              </a:ext>
            </a:extLst>
          </p:cNvPr>
          <p:cNvSpPr/>
          <p:nvPr/>
        </p:nvSpPr>
        <p:spPr>
          <a:xfrm>
            <a:off x="8483600" y="6060044"/>
            <a:ext cx="3708380" cy="47138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5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/>
          <a:stretch/>
        </p:blipFill>
        <p:spPr>
          <a:xfrm>
            <a:off x="8483600" y="1092034"/>
            <a:ext cx="3708400" cy="494453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E6C79A-8574-49F5-AE35-6D2899A8B6AB}"/>
              </a:ext>
            </a:extLst>
          </p:cNvPr>
          <p:cNvSpPr/>
          <p:nvPr/>
        </p:nvSpPr>
        <p:spPr>
          <a:xfrm>
            <a:off x="0" y="0"/>
            <a:ext cx="8483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76C2C4-9EF5-463F-A10E-90938E2F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45" y="176961"/>
            <a:ext cx="8128800" cy="83074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Striving Side by Side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5445" y="1286512"/>
            <a:ext cx="8128800" cy="50396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For the spiritual prize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CD2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Corinthians 9:24-25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Constantly going forward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CD2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Philippians 3:7-8, 12-14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Stay committed to the end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CD2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Timothy 4:6-8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A33DD8-55DF-4165-AC03-EF7E008264CE}"/>
              </a:ext>
            </a:extLst>
          </p:cNvPr>
          <p:cNvSpPr txBox="1"/>
          <p:nvPr/>
        </p:nvSpPr>
        <p:spPr>
          <a:xfrm>
            <a:off x="0" y="6531433"/>
            <a:ext cx="12191980" cy="33855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F52F0A-DEA4-40DC-847A-AF80BEFB41CF}"/>
              </a:ext>
            </a:extLst>
          </p:cNvPr>
          <p:cNvCxnSpPr>
            <a:cxnSpLocks/>
          </p:cNvCxnSpPr>
          <p:nvPr/>
        </p:nvCxnSpPr>
        <p:spPr>
          <a:xfrm>
            <a:off x="175445" y="1110342"/>
            <a:ext cx="8128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C4C868C-8030-4D94-9E04-8285A1742C94}"/>
              </a:ext>
            </a:extLst>
          </p:cNvPr>
          <p:cNvSpPr/>
          <p:nvPr/>
        </p:nvSpPr>
        <p:spPr>
          <a:xfrm>
            <a:off x="8483600" y="0"/>
            <a:ext cx="3708400" cy="11245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003C78-74A5-4230-A354-8273518A87AB}"/>
              </a:ext>
            </a:extLst>
          </p:cNvPr>
          <p:cNvSpPr/>
          <p:nvPr/>
        </p:nvSpPr>
        <p:spPr>
          <a:xfrm>
            <a:off x="8483600" y="6036568"/>
            <a:ext cx="3708380" cy="49486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5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/>
          <a:stretch/>
        </p:blipFill>
        <p:spPr>
          <a:xfrm>
            <a:off x="8483600" y="1090909"/>
            <a:ext cx="3708400" cy="544052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E6C79A-8574-49F5-AE35-6D2899A8B6AB}"/>
              </a:ext>
            </a:extLst>
          </p:cNvPr>
          <p:cNvSpPr/>
          <p:nvPr/>
        </p:nvSpPr>
        <p:spPr>
          <a:xfrm>
            <a:off x="0" y="0"/>
            <a:ext cx="8483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76C2C4-9EF5-463F-A10E-90938E2F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45" y="176961"/>
            <a:ext cx="8128800" cy="83074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Frightened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5445" y="1286512"/>
            <a:ext cx="8128800" cy="50396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Kingdom of God -- unshakable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CD2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Peter 1:4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Can’t be destroyed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CD2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6:11-13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CD2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Kings 6:16-17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A33DD8-55DF-4165-AC03-EF7E008264CE}"/>
              </a:ext>
            </a:extLst>
          </p:cNvPr>
          <p:cNvSpPr txBox="1"/>
          <p:nvPr/>
        </p:nvSpPr>
        <p:spPr>
          <a:xfrm>
            <a:off x="0" y="6531433"/>
            <a:ext cx="12191980" cy="33855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F52F0A-DEA4-40DC-847A-AF80BEFB41CF}"/>
              </a:ext>
            </a:extLst>
          </p:cNvPr>
          <p:cNvCxnSpPr>
            <a:cxnSpLocks/>
          </p:cNvCxnSpPr>
          <p:nvPr/>
        </p:nvCxnSpPr>
        <p:spPr>
          <a:xfrm>
            <a:off x="175445" y="1110342"/>
            <a:ext cx="8128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C25817A-EB79-42B0-84B2-AC05D69499D7}"/>
              </a:ext>
            </a:extLst>
          </p:cNvPr>
          <p:cNvSpPr/>
          <p:nvPr/>
        </p:nvSpPr>
        <p:spPr>
          <a:xfrm>
            <a:off x="8483600" y="0"/>
            <a:ext cx="3708400" cy="11245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9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5" title="Decorative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83600" y="0"/>
            <a:ext cx="3708400" cy="653143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E6C79A-8574-49F5-AE35-6D2899A8B6AB}"/>
              </a:ext>
            </a:extLst>
          </p:cNvPr>
          <p:cNvSpPr/>
          <p:nvPr/>
        </p:nvSpPr>
        <p:spPr>
          <a:xfrm>
            <a:off x="0" y="0"/>
            <a:ext cx="8483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76C2C4-9EF5-463F-A10E-90938E2F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45" y="176961"/>
            <a:ext cx="8128800" cy="83074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A33DD8-55DF-4165-AC03-EF7E008264CE}"/>
              </a:ext>
            </a:extLst>
          </p:cNvPr>
          <p:cNvSpPr txBox="1"/>
          <p:nvPr/>
        </p:nvSpPr>
        <p:spPr>
          <a:xfrm>
            <a:off x="0" y="6531433"/>
            <a:ext cx="12191980" cy="33855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F52F0A-DEA4-40DC-847A-AF80BEFB41CF}"/>
              </a:ext>
            </a:extLst>
          </p:cNvPr>
          <p:cNvCxnSpPr>
            <a:cxnSpLocks/>
          </p:cNvCxnSpPr>
          <p:nvPr/>
        </p:nvCxnSpPr>
        <p:spPr>
          <a:xfrm>
            <a:off x="175445" y="1110342"/>
            <a:ext cx="8128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1BA9C7B-C7A9-4FAF-A0C4-9021C0BF32E9}"/>
              </a:ext>
            </a:extLst>
          </p:cNvPr>
          <p:cNvSpPr txBox="1"/>
          <p:nvPr/>
        </p:nvSpPr>
        <p:spPr>
          <a:xfrm>
            <a:off x="175445" y="1595538"/>
            <a:ext cx="81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Christians are called to live lives worthy of the gospel.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must stand firm, strive valiantly, and not be frightened by our opponent.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A73E1-C8B6-4B0B-9F77-E70E2AACD306}"/>
              </a:ext>
            </a:extLst>
          </p:cNvPr>
          <p:cNvSpPr/>
          <p:nvPr/>
        </p:nvSpPr>
        <p:spPr>
          <a:xfrm>
            <a:off x="289249" y="3429000"/>
            <a:ext cx="7921690" cy="19081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then shall we say to these things? If God is for us, who can be against us?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8:31</a:t>
            </a:r>
          </a:p>
        </p:txBody>
      </p:sp>
    </p:spTree>
    <p:extLst>
      <p:ext uri="{BB962C8B-B14F-4D97-AF65-F5344CB8AC3E}">
        <p14:creationId xmlns:p14="http://schemas.microsoft.com/office/powerpoint/2010/main" val="100235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CK TO ADD TITLE" id="{634D9E51-4949-4732-B929-C29E3E42414E}" vid="{5842DBD6-7D6C-4C1A-8AA9-69FB39037E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bold sophisticated presentation</Template>
  <TotalTime>87</TotalTime>
  <Words>236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Constantia</vt:lpstr>
      <vt:lpstr>Corbel</vt:lpstr>
      <vt:lpstr>Helvetica Light</vt:lpstr>
      <vt:lpstr>Raleway</vt:lpstr>
      <vt:lpstr>Office Theme</vt:lpstr>
      <vt:lpstr>Our Christian Conduct</vt:lpstr>
      <vt:lpstr>Manner of Life</vt:lpstr>
      <vt:lpstr>Stand Firm</vt:lpstr>
      <vt:lpstr>Striving Side by Side</vt:lpstr>
      <vt:lpstr>Not Frightened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Christian Conduct</dc:title>
  <dc:creator>Richard Thetford</dc:creator>
  <cp:lastModifiedBy>Richard Thetford</cp:lastModifiedBy>
  <cp:revision>11</cp:revision>
  <dcterms:created xsi:type="dcterms:W3CDTF">2020-08-18T20:00:43Z</dcterms:created>
  <dcterms:modified xsi:type="dcterms:W3CDTF">2020-09-27T18:20:26Z</dcterms:modified>
</cp:coreProperties>
</file>