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7" r:id="rId6"/>
    <p:sldId id="288" r:id="rId7"/>
    <p:sldId id="289" r:id="rId8"/>
    <p:sldId id="290" r:id="rId9"/>
    <p:sldId id="291" r:id="rId10"/>
    <p:sldId id="29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Black" panose="020B0A02050000000004" pitchFamily="34" charset="0"/>
                <a:ea typeface="Inter Black" panose="020B0A02050000000004" pitchFamily="34" charset="0"/>
              </a:rPr>
              <a:t>Opposing God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D909A-F372-4A77-84A0-36C7FD8CB2A1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Abraham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376089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God’s plan was to destroy Sodom and Gomorrah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Genesis 18:23-33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Abraham opposed what God was going to do</a:t>
            </a:r>
          </a:p>
          <a:p>
            <a:pPr lvl="2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Isaiah 45:21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heard Abraham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knew Lot was there</a:t>
            </a:r>
          </a:p>
          <a:p>
            <a:pPr lvl="2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2 Peter 2:7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167009F-B9CE-49B6-BB9A-20E0926D3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555" y="2649893"/>
            <a:ext cx="3491204" cy="343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1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Moses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279970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God’s plan was to save Israel out of Egyptian captivity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Exodus 3:1-4:17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Moses opposed God’s selection of him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answered Moses’ objections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knew all these things about Moses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CC4D79-F5F6-43D7-BA8F-AF31A96D4376}"/>
              </a:ext>
            </a:extLst>
          </p:cNvPr>
          <p:cNvSpPr/>
          <p:nvPr/>
        </p:nvSpPr>
        <p:spPr>
          <a:xfrm>
            <a:off x="477726" y="4907901"/>
            <a:ext cx="11250853" cy="1082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DFC42-040F-4F55-AD8F-3BABC2127AE5}"/>
              </a:ext>
            </a:extLst>
          </p:cNvPr>
          <p:cNvSpPr txBox="1"/>
          <p:nvPr/>
        </p:nvSpPr>
        <p:spPr>
          <a:xfrm>
            <a:off x="576007" y="5064355"/>
            <a:ext cx="1123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Semi Bold" panose="020B0702030000000004" pitchFamily="34" charset="0"/>
                <a:ea typeface="Inter Semi Bold" panose="020B0702030000000004" pitchFamily="34" charset="0"/>
              </a:rPr>
              <a:t>“Nothing will ever be attempted if all possible objections must be first overcome”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- Samuel Johnson</a:t>
            </a:r>
          </a:p>
        </p:txBody>
      </p:sp>
      <p:pic>
        <p:nvPicPr>
          <p:cNvPr id="12" name="Picture 11" descr="A person sitting in a chair in the woods&#10;&#10;Description automatically generated with low confidence">
            <a:extLst>
              <a:ext uri="{FF2B5EF4-FFF2-40B4-BE49-F238E27FC236}">
                <a16:creationId xmlns:a16="http://schemas.microsoft.com/office/drawing/2014/main" id="{AEF7AA29-062B-46D7-9E98-445FF9CE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2" y="2715208"/>
            <a:ext cx="4245428" cy="210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06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Zacharias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401268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God’s plan was for Zacharias and Elizabeth to have John so he could prepare the way for Jesus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Luke 1:5-25; 57-80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revealed this to Zacharias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brought John into the world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knew Zacharias’ doubts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8FF11E7-99AB-4BC1-852F-7ED47345D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212" y="2715207"/>
            <a:ext cx="4708909" cy="327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99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Saul of Tarsus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401268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God’s plan was for the church to grow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Acts 9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Saul was opposed to God’s plan</a:t>
            </a:r>
          </a:p>
          <a:p>
            <a:pPr lvl="2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John 16:2</a:t>
            </a:r>
          </a:p>
          <a:p>
            <a:pPr lvl="2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Acts 23:1</a:t>
            </a:r>
          </a:p>
          <a:p>
            <a:pPr lvl="2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Philippians 3:5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Saul was NOT doing God’s will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knew Saul’s heart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person standing next to a palm tree&#10;&#10;Description automatically generated with low confidence">
            <a:extLst>
              <a:ext uri="{FF2B5EF4-FFF2-40B4-BE49-F238E27FC236}">
                <a16:creationId xmlns:a16="http://schemas.microsoft.com/office/drawing/2014/main" id="{3CCB734E-7879-4022-8CDC-721246D8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30" y="2068460"/>
            <a:ext cx="4208630" cy="401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2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401268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The very best of God’s creation had flaws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will be respected in the hearts of good men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Philippians 3:13-14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Man’s lack of trust in God doesn’t change His will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God’s purposes are always fulfilled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1 Timothy 1:12-13</a:t>
            </a:r>
          </a:p>
          <a:p>
            <a:pPr lvl="1"/>
            <a:endParaRPr lang="en-US" sz="2800" b="1" dirty="0">
              <a:solidFill>
                <a:schemeClr val="accent2">
                  <a:lumMod val="75000"/>
                </a:schemeClr>
              </a:solidFill>
              <a:latin typeface="Inter Semi Bold" panose="020B0702030000000004" pitchFamily="34" charset="0"/>
              <a:ea typeface="Inter Semi Bold" panose="020B07020300000000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2623F02-0403-4349-905B-ED7F74C2E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85" y="2108070"/>
            <a:ext cx="2078736" cy="39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452C2-105D-4EA6-95BD-ABF59FF9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1" y="286603"/>
            <a:ext cx="11579290" cy="145075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Inter Black" panose="020B0A02050000000004" pitchFamily="34" charset="0"/>
                <a:ea typeface="Inter Black" panose="020B0A020500000000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DBDA-2774-4F2C-AF8B-D33E499D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2108201"/>
            <a:ext cx="11579290" cy="4012681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Man is NOT wiser than God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1 Corinthians 1:25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knows how to save the righteous</a:t>
            </a:r>
          </a:p>
          <a:p>
            <a:pPr lvl="1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2 Peter 2:9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knows the heart of men</a:t>
            </a:r>
          </a:p>
          <a:p>
            <a:pPr lvl="1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Inter Semi Bold" panose="020B0702030000000004" pitchFamily="34" charset="0"/>
                <a:ea typeface="Inter Semi Bold" panose="020B0702030000000004" pitchFamily="34" charset="0"/>
              </a:rPr>
              <a:t>1 Samuel 16:7</a:t>
            </a:r>
          </a:p>
          <a:p>
            <a:r>
              <a:rPr lang="en-US" sz="3000" b="1" dirty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God WILL help 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E7879-2D20-4CDC-BAA6-26DE304E7843}"/>
              </a:ext>
            </a:extLst>
          </p:cNvPr>
          <p:cNvSpPr/>
          <p:nvPr/>
        </p:nvSpPr>
        <p:spPr>
          <a:xfrm>
            <a:off x="0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502BA-7E86-4B41-8A37-B7745301D347}"/>
              </a:ext>
            </a:extLst>
          </p:cNvPr>
          <p:cNvSpPr/>
          <p:nvPr/>
        </p:nvSpPr>
        <p:spPr>
          <a:xfrm>
            <a:off x="12010364" y="0"/>
            <a:ext cx="195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CCBF9-AE62-45BD-AE2F-E9492DBFF9D1}"/>
              </a:ext>
            </a:extLst>
          </p:cNvPr>
          <p:cNvSpPr/>
          <p:nvPr/>
        </p:nvSpPr>
        <p:spPr>
          <a:xfrm>
            <a:off x="0" y="0"/>
            <a:ext cx="12206307" cy="195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19B9E-C08C-41F5-BC24-6395ED3DE083}"/>
              </a:ext>
            </a:extLst>
          </p:cNvPr>
          <p:cNvSpPr/>
          <p:nvPr/>
        </p:nvSpPr>
        <p:spPr>
          <a:xfrm>
            <a:off x="0" y="6221272"/>
            <a:ext cx="12206307" cy="3286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0D978-0840-4BA3-B4A4-7A03236CE4B2}"/>
              </a:ext>
            </a:extLst>
          </p:cNvPr>
          <p:cNvSpPr txBox="1"/>
          <p:nvPr/>
        </p:nvSpPr>
        <p:spPr>
          <a:xfrm>
            <a:off x="0" y="655009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8782BD13-D3B6-4016-ABD0-A45A70334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825" y="2108070"/>
            <a:ext cx="3900844" cy="390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{D6AB2749-FCB1-4F69-9ED6-AF8A6FF04BD3}tf11429527_win32</Template>
  <TotalTime>105</TotalTime>
  <Words>348</Words>
  <Application>Microsoft Office PowerPoint</Application>
  <PresentationFormat>Widescreen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Bookman Old Style</vt:lpstr>
      <vt:lpstr>Calibri</vt:lpstr>
      <vt:lpstr>Franklin Gothic Book</vt:lpstr>
      <vt:lpstr>Inter</vt:lpstr>
      <vt:lpstr>Inter Black</vt:lpstr>
      <vt:lpstr>Inter Semi Bold</vt:lpstr>
      <vt:lpstr>1_RetrospectVTI</vt:lpstr>
      <vt:lpstr>Opposing God</vt:lpstr>
      <vt:lpstr>Abraham</vt:lpstr>
      <vt:lpstr>Moses</vt:lpstr>
      <vt:lpstr>Zacharias</vt:lpstr>
      <vt:lpstr>Saul of Tarsus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Opposing God</dc:title>
  <dc:creator>Richard Thetford</dc:creator>
  <cp:lastModifiedBy>Richard Thetford</cp:lastModifiedBy>
  <cp:revision>12</cp:revision>
  <dcterms:created xsi:type="dcterms:W3CDTF">2021-05-13T22:23:21Z</dcterms:created>
  <dcterms:modified xsi:type="dcterms:W3CDTF">2021-10-04T00:28:51Z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