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810" autoAdjust="0"/>
  </p:normalViewPr>
  <p:slideViewPr>
    <p:cSldViewPr snapToGrid="0" showGuides="1">
      <p:cViewPr varScale="1">
        <p:scale>
          <a:sx n="88" d="100"/>
          <a:sy n="88" d="100"/>
        </p:scale>
        <p:origin x="8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71500" y="1771134"/>
            <a:ext cx="6034088" cy="331573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4" y="2714173"/>
            <a:ext cx="4986337" cy="96882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Segoe UI" panose="020B0502040204020203" pitchFamily="34" charset="0"/>
              </a:rPr>
              <a:t>Open Minds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3" y="3839034"/>
            <a:ext cx="4986337" cy="6604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Segoe UI Semibold" panose="020B0702040204020203" pitchFamily="34" charset="0"/>
              </a:rPr>
              <a:t>Acts 17:10-12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E2C31-D64E-4AFE-802E-60D142A44A34}"/>
              </a:ext>
            </a:extLst>
          </p:cNvPr>
          <p:cNvSpPr txBox="1"/>
          <p:nvPr/>
        </p:nvSpPr>
        <p:spPr>
          <a:xfrm>
            <a:off x="0" y="657497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086" y="69723"/>
            <a:ext cx="5587999" cy="685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Kept Open Minds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086" y="936850"/>
            <a:ext cx="5587999" cy="5057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  <a:t>“Received the Word”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John 6:45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Matthew 13:14-15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ea typeface="Roboto" panose="02000000000000000000" pitchFamily="2" charset="0"/>
                <a:cs typeface="Segoe UI" panose="020B0502040204020203" pitchFamily="34" charset="0"/>
              </a:rPr>
              <a:t>“With all readiness of mind”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2 Corinthians 8:12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Luke 8:15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Segoe UI Semibold" panose="020B0702040204020203" pitchFamily="34" charset="0"/>
              </a:rPr>
              <a:t>John 7:17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343854" y="994229"/>
            <a:ext cx="4911804" cy="500017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12FBC-2207-4D91-BC48-4CD6C7ED1003}"/>
              </a:ext>
            </a:extLst>
          </p:cNvPr>
          <p:cNvSpPr txBox="1"/>
          <p:nvPr/>
        </p:nvSpPr>
        <p:spPr>
          <a:xfrm>
            <a:off x="0" y="657497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Richie Thetford									 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2336E-B5A5-4927-A452-AB68C65E7E9D}"/>
              </a:ext>
            </a:extLst>
          </p:cNvPr>
          <p:cNvSpPr/>
          <p:nvPr/>
        </p:nvSpPr>
        <p:spPr>
          <a:xfrm>
            <a:off x="0" y="6487886"/>
            <a:ext cx="12192000" cy="94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086" y="69723"/>
            <a:ext cx="5587999" cy="685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Kept Open Bibles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086" y="936850"/>
            <a:ext cx="5587999" cy="5057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  <a:t>“Examining the Scriptures”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1 Thessalonians 5:21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  <a:t>“Whether these things</a:t>
            </a:r>
            <a:b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  <a:t> were so”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Romans 10:17</a:t>
            </a:r>
          </a:p>
          <a:p>
            <a:pPr lvl="1">
              <a:lnSpc>
                <a:spcPct val="100000"/>
              </a:lnSpc>
            </a:pP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2336E-B5A5-4927-A452-AB68C65E7E9D}"/>
              </a:ext>
            </a:extLst>
          </p:cNvPr>
          <p:cNvSpPr/>
          <p:nvPr/>
        </p:nvSpPr>
        <p:spPr>
          <a:xfrm>
            <a:off x="0" y="6487886"/>
            <a:ext cx="12192000" cy="94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0164628-D96D-45F8-9BB7-1C0CB1115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276" b="17276"/>
          <a:stretch/>
        </p:blipFill>
        <p:spPr>
          <a:xfrm>
            <a:off x="1117601" y="1016000"/>
            <a:ext cx="5138058" cy="4978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A08CE-E59E-4B46-AEA7-31AAE4816779}"/>
              </a:ext>
            </a:extLst>
          </p:cNvPr>
          <p:cNvSpPr txBox="1"/>
          <p:nvPr/>
        </p:nvSpPr>
        <p:spPr>
          <a:xfrm>
            <a:off x="0" y="657497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523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69723"/>
            <a:ext cx="5776685" cy="6850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Kept Open Schedules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086" y="936850"/>
            <a:ext cx="5587999" cy="2125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Calibri" panose="020F0502020204030204" pitchFamily="34" charset="0"/>
                <a:cs typeface="Segoe UI" panose="020B0502040204020203" pitchFamily="34" charset="0"/>
              </a:rPr>
              <a:t>Examined Scriptures “daily”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Ephesians 5:16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Acts 2:41, 46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1 Peter 2:1-3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837329" y="1001486"/>
            <a:ext cx="4411071" cy="499291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F2336E-B5A5-4927-A452-AB68C65E7E9D}"/>
              </a:ext>
            </a:extLst>
          </p:cNvPr>
          <p:cNvSpPr/>
          <p:nvPr/>
        </p:nvSpPr>
        <p:spPr>
          <a:xfrm>
            <a:off x="0" y="6487886"/>
            <a:ext cx="12192000" cy="940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D58FE-6F84-406F-9135-4D1A80594DE0}"/>
              </a:ext>
            </a:extLst>
          </p:cNvPr>
          <p:cNvSpPr txBox="1"/>
          <p:nvPr/>
        </p:nvSpPr>
        <p:spPr>
          <a:xfrm>
            <a:off x="6524171" y="3149599"/>
            <a:ext cx="5500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“No time for God? What fools we are, to clutter up our lives with common things and leave without heart’s gate the Lord of life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and life itself --- Our God!”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cs typeface="Segoe UI Semibold" panose="020B0702040204020203" pitchFamily="34" charset="0"/>
              </a:rPr>
              <a:t>--- Norman Trott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A769E3-CCE5-4349-8023-AB7797CFC053}"/>
              </a:ext>
            </a:extLst>
          </p:cNvPr>
          <p:cNvSpPr txBox="1"/>
          <p:nvPr/>
        </p:nvSpPr>
        <p:spPr>
          <a:xfrm>
            <a:off x="0" y="657497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096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71500" y="1771134"/>
            <a:ext cx="6034088" cy="331573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4" y="2714173"/>
            <a:ext cx="4986337" cy="96882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Segoe UI" panose="020B0502040204020203" pitchFamily="34" charset="0"/>
              </a:rPr>
              <a:t>Open Minds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3" y="3839033"/>
            <a:ext cx="4986337" cy="1247831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Segoe UI Semibold" panose="020B0702040204020203" pitchFamily="34" charset="0"/>
              </a:rPr>
              <a:t>Jude 3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Segoe UI Semibold" panose="020B0702040204020203" pitchFamily="34" charset="0"/>
              </a:rPr>
              <a:t>1 John 4:1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92AF9-9285-428B-BB16-8BE31C381877}"/>
              </a:ext>
            </a:extLst>
          </p:cNvPr>
          <p:cNvSpPr txBox="1"/>
          <p:nvPr/>
        </p:nvSpPr>
        <p:spPr>
          <a:xfrm>
            <a:off x="0" y="657497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Richie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1399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97</TotalTime>
  <Words>206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Open Minds </vt:lpstr>
      <vt:lpstr>They Kept Open Minds</vt:lpstr>
      <vt:lpstr>They Kept Open Bibles</vt:lpstr>
      <vt:lpstr>They Kept Open Schedules</vt:lpstr>
      <vt:lpstr>Open Minds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Minds</dc:title>
  <dc:creator>Richard Thetford</dc:creator>
  <cp:lastModifiedBy>Richard Thetford</cp:lastModifiedBy>
  <cp:revision>13</cp:revision>
  <dcterms:created xsi:type="dcterms:W3CDTF">2022-01-25T17:04:10Z</dcterms:created>
  <dcterms:modified xsi:type="dcterms:W3CDTF">2022-08-28T21:02:07Z</dcterms:modified>
</cp:coreProperties>
</file>