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FC0F-6A23-438A-BE88-269B23D71140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54B8A-C01B-416C-B9C0-B30D759B91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FC0F-6A23-438A-BE88-269B23D71140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54B8A-C01B-416C-B9C0-B30D759B91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FC0F-6A23-438A-BE88-269B23D71140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54B8A-C01B-416C-B9C0-B30D759B91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FC0F-6A23-438A-BE88-269B23D71140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54B8A-C01B-416C-B9C0-B30D759B91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FC0F-6A23-438A-BE88-269B23D71140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54B8A-C01B-416C-B9C0-B30D759B91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FC0F-6A23-438A-BE88-269B23D71140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54B8A-C01B-416C-B9C0-B30D759B91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FC0F-6A23-438A-BE88-269B23D71140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54B8A-C01B-416C-B9C0-B30D759B91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FC0F-6A23-438A-BE88-269B23D71140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54B8A-C01B-416C-B9C0-B30D759B91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FC0F-6A23-438A-BE88-269B23D71140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54B8A-C01B-416C-B9C0-B30D759B91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FC0F-6A23-438A-BE88-269B23D71140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54B8A-C01B-416C-B9C0-B30D759B91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FC0F-6A23-438A-BE88-269B23D71140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54B8A-C01B-416C-B9C0-B30D759B91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FC0F-6A23-438A-BE88-269B23D71140}" type="datetimeFigureOut">
              <a:rPr lang="en-US" smtClean="0"/>
              <a:pPr/>
              <a:t>12/1/2012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54B8A-C01B-416C-B9C0-B30D759B91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8077200" cy="1470025"/>
          </a:xfrm>
          <a:solidFill>
            <a:srgbClr val="33CCCC"/>
          </a:solidFill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Oneness of God</a:t>
            </a:r>
            <a:endParaRPr lang="en-US" sz="6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971800"/>
            <a:ext cx="5257800" cy="2514600"/>
          </a:xfrm>
        </p:spPr>
        <p:txBody>
          <a:bodyPr>
            <a:normAutofit lnSpcReduction="10000"/>
          </a:bodyPr>
          <a:lstStyle/>
          <a:p>
            <a:r>
              <a:rPr lang="en-US" sz="4200" i="1" dirty="0" smtClean="0">
                <a:solidFill>
                  <a:srgbClr val="C00000"/>
                </a:solidFill>
              </a:rPr>
              <a:t>“And you shall know the truth, and the truth shall make you free.”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John 8:32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woman-holding-Bible-iStock_000008019799XSmall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9800" y="2209800"/>
            <a:ext cx="2543175" cy="3810269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Oneness of God</a:t>
            </a:r>
            <a:endParaRPr lang="en-US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4038600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Many churches</a:t>
            </a:r>
          </a:p>
          <a:p>
            <a:pPr lvl="1"/>
            <a:r>
              <a:rPr lang="en-US" sz="3000" b="1" dirty="0" smtClean="0"/>
              <a:t>?</a:t>
            </a:r>
          </a:p>
          <a:p>
            <a:r>
              <a:rPr lang="en-US" dirty="0" smtClean="0"/>
              <a:t>Reconciled out of church</a:t>
            </a:r>
          </a:p>
          <a:p>
            <a:pPr lvl="1"/>
            <a:r>
              <a:rPr lang="en-US" sz="3000" b="1" dirty="0" smtClean="0"/>
              <a:t>?</a:t>
            </a:r>
          </a:p>
          <a:p>
            <a:r>
              <a:rPr lang="en-US" dirty="0" smtClean="0"/>
              <a:t>Many ways</a:t>
            </a:r>
          </a:p>
          <a:p>
            <a:pPr lvl="1"/>
            <a:r>
              <a:rPr lang="en-US" sz="3000" b="1" dirty="0"/>
              <a:t>?</a:t>
            </a:r>
            <a:endParaRPr lang="en-US" sz="3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" y="1371600"/>
            <a:ext cx="8229600" cy="0"/>
          </a:xfrm>
          <a:prstGeom prst="line">
            <a:avLst/>
          </a:prstGeom>
          <a:ln w="5715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7200" y="144780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/>
              <a:t>The World</a:t>
            </a:r>
            <a:endParaRPr lang="en-US" sz="3600" b="1" u="sng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572000" y="1447800"/>
            <a:ext cx="0" cy="4648200"/>
          </a:xfrm>
          <a:prstGeom prst="line">
            <a:avLst/>
          </a:prstGeom>
          <a:ln w="5715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724400" y="144780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/>
              <a:t>God</a:t>
            </a:r>
            <a:endParaRPr lang="en-US" sz="3600" b="1" u="sng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4648200" y="2133600"/>
            <a:ext cx="4038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 church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 smtClean="0">
                <a:solidFill>
                  <a:srgbClr val="C00000"/>
                </a:solidFill>
              </a:rPr>
              <a:t>Acts 20:28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Reconciled in the church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 smtClean="0">
                <a:solidFill>
                  <a:srgbClr val="C00000"/>
                </a:solidFill>
              </a:rPr>
              <a:t>Ephesians 2:16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 way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 smtClean="0">
                <a:solidFill>
                  <a:srgbClr val="C00000"/>
                </a:solidFill>
              </a:rPr>
              <a:t>John 14:6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Oneness of God</a:t>
            </a:r>
            <a:endParaRPr lang="en-US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4038600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Many bodies</a:t>
            </a:r>
          </a:p>
          <a:p>
            <a:pPr lvl="1"/>
            <a:r>
              <a:rPr lang="en-US" sz="3000" b="1" dirty="0" smtClean="0"/>
              <a:t>?</a:t>
            </a:r>
          </a:p>
          <a:p>
            <a:r>
              <a:rPr lang="en-US" dirty="0" smtClean="0"/>
              <a:t>Many spirits</a:t>
            </a:r>
          </a:p>
          <a:p>
            <a:pPr lvl="1"/>
            <a:r>
              <a:rPr lang="en-US" sz="3000" b="1" dirty="0" smtClean="0"/>
              <a:t>?</a:t>
            </a:r>
          </a:p>
          <a:p>
            <a:r>
              <a:rPr lang="en-US" dirty="0" smtClean="0"/>
              <a:t>Many baptisms</a:t>
            </a:r>
          </a:p>
          <a:p>
            <a:pPr lvl="1"/>
            <a:r>
              <a:rPr lang="en-US" sz="3000" b="1" dirty="0"/>
              <a:t>?</a:t>
            </a:r>
            <a:endParaRPr lang="en-US" sz="3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" y="1371600"/>
            <a:ext cx="8229600" cy="0"/>
          </a:xfrm>
          <a:prstGeom prst="line">
            <a:avLst/>
          </a:prstGeom>
          <a:ln w="5715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7200" y="144780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/>
              <a:t>The World</a:t>
            </a:r>
            <a:endParaRPr lang="en-US" sz="3600" b="1" u="sng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572000" y="1447800"/>
            <a:ext cx="0" cy="4648200"/>
          </a:xfrm>
          <a:prstGeom prst="line">
            <a:avLst/>
          </a:prstGeom>
          <a:ln w="5715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724400" y="144780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/>
              <a:t>God</a:t>
            </a:r>
            <a:endParaRPr lang="en-US" sz="3600" b="1" u="sng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4648200" y="2133600"/>
            <a:ext cx="4038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 body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 smtClean="0">
                <a:solidFill>
                  <a:srgbClr val="C00000"/>
                </a:solidFill>
              </a:rPr>
              <a:t>Ephesians 4:4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 spirit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 smtClean="0">
                <a:solidFill>
                  <a:srgbClr val="C00000"/>
                </a:solidFill>
              </a:rPr>
              <a:t>Ephesians 4:4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 baptism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 smtClean="0">
                <a:solidFill>
                  <a:srgbClr val="C00000"/>
                </a:solidFill>
              </a:rPr>
              <a:t>Ephesians 4:5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Oneness of God</a:t>
            </a:r>
            <a:endParaRPr lang="en-US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4038600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Many names</a:t>
            </a:r>
          </a:p>
          <a:p>
            <a:pPr lvl="1"/>
            <a:r>
              <a:rPr lang="en-US" sz="3000" b="1" dirty="0" smtClean="0"/>
              <a:t>?</a:t>
            </a:r>
          </a:p>
          <a:p>
            <a:r>
              <a:rPr lang="en-US" dirty="0" smtClean="0"/>
              <a:t>Many faiths</a:t>
            </a:r>
          </a:p>
          <a:p>
            <a:pPr lvl="1"/>
            <a:r>
              <a:rPr lang="en-US" sz="3000" b="1" dirty="0" smtClean="0"/>
              <a:t>?</a:t>
            </a:r>
          </a:p>
          <a:p>
            <a:r>
              <a:rPr lang="en-US" dirty="0" smtClean="0"/>
              <a:t>Many folds</a:t>
            </a:r>
          </a:p>
          <a:p>
            <a:pPr lvl="1"/>
            <a:r>
              <a:rPr lang="en-US" sz="3000" b="1" dirty="0"/>
              <a:t>?</a:t>
            </a:r>
            <a:endParaRPr lang="en-US" sz="3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" y="1371600"/>
            <a:ext cx="8229600" cy="0"/>
          </a:xfrm>
          <a:prstGeom prst="line">
            <a:avLst/>
          </a:prstGeom>
          <a:ln w="5715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7200" y="144780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/>
              <a:t>The World</a:t>
            </a:r>
            <a:endParaRPr lang="en-US" sz="3600" b="1" u="sng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572000" y="1447800"/>
            <a:ext cx="0" cy="4648200"/>
          </a:xfrm>
          <a:prstGeom prst="line">
            <a:avLst/>
          </a:prstGeom>
          <a:ln w="5715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724400" y="144780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/>
              <a:t>God</a:t>
            </a:r>
            <a:endParaRPr lang="en-US" sz="3600" b="1" u="sng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4648200" y="2133600"/>
            <a:ext cx="4038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 name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 smtClean="0">
                <a:solidFill>
                  <a:srgbClr val="C00000"/>
                </a:solidFill>
              </a:rPr>
              <a:t>Romans 16:16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 faith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 smtClean="0">
                <a:solidFill>
                  <a:srgbClr val="C00000"/>
                </a:solidFill>
              </a:rPr>
              <a:t>Ephesians 4:4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 fold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 smtClean="0">
                <a:solidFill>
                  <a:srgbClr val="C00000"/>
                </a:solidFill>
              </a:rPr>
              <a:t>John 10:16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Oneness of God</a:t>
            </a:r>
            <a:endParaRPr lang="en-US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4038600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Many places to build</a:t>
            </a:r>
          </a:p>
          <a:p>
            <a:pPr lvl="1"/>
            <a:r>
              <a:rPr lang="en-US" sz="3000" b="1" dirty="0" smtClean="0"/>
              <a:t>?</a:t>
            </a:r>
          </a:p>
          <a:p>
            <a:r>
              <a:rPr lang="en-US" dirty="0" smtClean="0"/>
              <a:t>Many vines</a:t>
            </a:r>
          </a:p>
          <a:p>
            <a:pPr lvl="1"/>
            <a:r>
              <a:rPr lang="en-US" sz="3000" b="1" dirty="0" smtClean="0"/>
              <a:t>?</a:t>
            </a:r>
          </a:p>
          <a:p>
            <a:r>
              <a:rPr lang="en-US" dirty="0" smtClean="0"/>
              <a:t>Many brides</a:t>
            </a:r>
          </a:p>
          <a:p>
            <a:pPr lvl="1"/>
            <a:r>
              <a:rPr lang="en-US" sz="3000" b="1" dirty="0"/>
              <a:t>?</a:t>
            </a:r>
            <a:endParaRPr lang="en-US" sz="3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" y="1371600"/>
            <a:ext cx="8229600" cy="0"/>
          </a:xfrm>
          <a:prstGeom prst="line">
            <a:avLst/>
          </a:prstGeom>
          <a:ln w="5715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57200" y="144780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/>
              <a:t>The World</a:t>
            </a:r>
            <a:endParaRPr lang="en-US" sz="3600" b="1" u="sng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572000" y="1447800"/>
            <a:ext cx="0" cy="4648200"/>
          </a:xfrm>
          <a:prstGeom prst="line">
            <a:avLst/>
          </a:prstGeom>
          <a:ln w="5715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724400" y="144780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/>
              <a:t>God</a:t>
            </a:r>
            <a:endParaRPr lang="en-US" sz="3600" b="1" u="sng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4648200" y="2133600"/>
            <a:ext cx="4038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 place to build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 smtClean="0">
                <a:solidFill>
                  <a:srgbClr val="C00000"/>
                </a:solidFill>
              </a:rPr>
              <a:t>Matthew 7:24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 vine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 smtClean="0">
                <a:solidFill>
                  <a:srgbClr val="C00000"/>
                </a:solidFill>
              </a:rPr>
              <a:t>John 15:1-6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One bride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3000" dirty="0" smtClean="0">
                <a:solidFill>
                  <a:srgbClr val="C00000"/>
                </a:solidFill>
              </a:rPr>
              <a:t>Ephesians 5:23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  <a:endParaRPr lang="en-US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39200" y="0"/>
            <a:ext cx="304800" cy="6858000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4800" cy="6858000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04800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33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457200" y="1371600"/>
            <a:ext cx="8229600" cy="0"/>
          </a:xfrm>
          <a:prstGeom prst="line">
            <a:avLst/>
          </a:prstGeom>
          <a:ln w="57150">
            <a:solidFill>
              <a:srgbClr val="33CC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914400" y="1828800"/>
            <a:ext cx="7239000" cy="3962400"/>
          </a:xfrm>
          <a:prstGeom prst="ellipse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447800" y="2667000"/>
            <a:ext cx="62484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God has told us and shown us the </a:t>
            </a:r>
            <a:r>
              <a:rPr lang="en-US" sz="4400" b="1" dirty="0" smtClean="0">
                <a:solidFill>
                  <a:schemeClr val="bg1"/>
                </a:solidFill>
              </a:rPr>
              <a:t>“ONE” </a:t>
            </a:r>
            <a:r>
              <a:rPr lang="en-US" sz="4400" dirty="0" smtClean="0">
                <a:solidFill>
                  <a:schemeClr val="bg1"/>
                </a:solidFill>
              </a:rPr>
              <a:t>true way to be pleasing to Him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173</Words>
  <Application>Microsoft Office PowerPoint</Application>
  <PresentationFormat>On-screen Show (4:3)</PresentationFormat>
  <Paragraphs>71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The Oneness of God</vt:lpstr>
      <vt:lpstr>The Oneness of God</vt:lpstr>
      <vt:lpstr>The Oneness of God</vt:lpstr>
      <vt:lpstr>The Oneness of God</vt:lpstr>
      <vt:lpstr>The Oneness of God</vt:lpstr>
      <vt:lpstr>Conclusion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Oneness of God</dc:title>
  <dc:creator>Richard Thetford</dc:creator>
  <cp:lastModifiedBy>Richard Thetford</cp:lastModifiedBy>
  <cp:revision>8</cp:revision>
  <dcterms:created xsi:type="dcterms:W3CDTF">2012-08-29T19:25:11Z</dcterms:created>
  <dcterms:modified xsi:type="dcterms:W3CDTF">2012-12-01T17:35:16Z</dcterms:modified>
</cp:coreProperties>
</file>