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76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45E872-1A40-4FE7-986C-59F628C1EA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F5374-08E9-4C85-B7A7-3F19604B53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A06F1-B57D-406B-8F09-B1FDC0D0B1F3}" type="datetimeFigureOut">
              <a:rPr lang="en-US" smtClean="0"/>
              <a:t>5/24/2020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FACC5-BCFD-4649-8006-C71939BACE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146B17-7076-4944-A4A2-FD49936A3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EDE44-B1FC-494A-A972-62DC7CABB2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89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F2BD-238E-42D0-B670-F788A50DBDE8}" type="datetimeFigureOut">
              <a:rPr lang="en-US" smtClean="0"/>
              <a:t>5/24/2020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8DF69-FFB1-4D3A-9D8C-5887E7967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7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5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8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08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62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08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05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76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4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B3A824-1A51-4B26-AD58-A6D8E14F6C04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35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9476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203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36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8167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33525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54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8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838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08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BC1C18-307B-4F68-A007-B5B542270E8D}" type="datetimeFigureOut">
              <a:rPr lang="en-US" noProof="0" smtClean="0"/>
              <a:t>5/24/2020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225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1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9868" y="774968"/>
            <a:ext cx="4494523" cy="2472089"/>
          </a:xfrm>
        </p:spPr>
        <p:txBody>
          <a:bodyPr>
            <a:normAutofit fontScale="90000"/>
          </a:bodyPr>
          <a:lstStyle/>
          <a:p>
            <a: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Observance</a:t>
            </a:r>
            <a:b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of the</a:t>
            </a:r>
            <a:b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Lord’s Supper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C7BD98-5486-489C-BAA0-A69CEFF69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8660" y="4292514"/>
            <a:ext cx="7535732" cy="553690"/>
          </a:xfrm>
        </p:spPr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Corinthians 11:23-26</a:t>
            </a:r>
          </a:p>
        </p:txBody>
      </p:sp>
      <p:pic>
        <p:nvPicPr>
          <p:cNvPr id="8" name="Picture 7" descr="A picture containing indoor, table, wooden, sitting&#10;&#10;Description automatically generated">
            <a:extLst>
              <a:ext uri="{FF2B5EF4-FFF2-40B4-BE49-F238E27FC236}">
                <a16:creationId xmlns:a16="http://schemas.microsoft.com/office/drawing/2014/main" id="{CDA65A87-198E-4E5F-9697-E12F75DF8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47" y="429733"/>
            <a:ext cx="4609321" cy="30982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86A5EC8-7391-41A3-BECE-B83878CC60A0}"/>
              </a:ext>
            </a:extLst>
          </p:cNvPr>
          <p:cNvSpPr txBox="1">
            <a:spLocks/>
          </p:cNvSpPr>
          <p:nvPr/>
        </p:nvSpPr>
        <p:spPr>
          <a:xfrm>
            <a:off x="1978659" y="5741480"/>
            <a:ext cx="7535731" cy="553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Acts 20:7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A94AD-60E2-427F-A847-09AA345E0DE8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4DF7A1-47DB-4222-8D97-AC6EAB33A09F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83405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Backward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Lord’s Supper is a memorial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Luke 22:19-20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Remembering Jesus’ death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Corinthians 11:26</a:t>
            </a:r>
          </a:p>
          <a:p>
            <a:pPr lvl="1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erson looking towards the camera&#10;&#10;Description automatically generated">
            <a:extLst>
              <a:ext uri="{FF2B5EF4-FFF2-40B4-BE49-F238E27FC236}">
                <a16:creationId xmlns:a16="http://schemas.microsoft.com/office/drawing/2014/main" id="{A17A31F4-135A-4FCC-92E6-D173A04D6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662" y="3365382"/>
            <a:ext cx="4507039" cy="2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7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Inward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Lord’s Supper is a self-examination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Corinthians 11:28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of the need of Jesus’ death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Isaiah 59:2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Romans 5:10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Ephesians 1:7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15AB307D-B86A-4AC7-A179-0CDD7DC9D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9119" y="3294037"/>
            <a:ext cx="3893900" cy="291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6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Inward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about the church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Ephesians 5:25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Acts 20:28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about our unity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Corinthians 10:16-17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John 17:17-23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up of a device&#10;&#10;Description automatically generated">
            <a:extLst>
              <a:ext uri="{FF2B5EF4-FFF2-40B4-BE49-F238E27FC236}">
                <a16:creationId xmlns:a16="http://schemas.microsoft.com/office/drawing/2014/main" id="{149FF943-C9A3-46F5-AA9C-89DAB55D5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9119" y="3294037"/>
            <a:ext cx="3893900" cy="291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7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Upward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Worship of God and His Son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John 3:16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of love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John 15:13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Romans 5:8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8FBEC0A2-C1DB-46EE-B113-9DD7842A3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569" y="2057459"/>
            <a:ext cx="5273132" cy="409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7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Upward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perfect sacrifice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2 Corinthians 5:21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John 3:5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perfect mediator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Timothy 2:5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Romans 8:27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John 2:1-2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erson sitting on a table&#10;&#10;Description automatically generated">
            <a:extLst>
              <a:ext uri="{FF2B5EF4-FFF2-40B4-BE49-F238E27FC236}">
                <a16:creationId xmlns:a16="http://schemas.microsoft.com/office/drawing/2014/main" id="{FDEA8367-48B1-4BAC-B01B-366527D47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1199" y="1446836"/>
            <a:ext cx="3219652" cy="472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0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6193-F9F1-4C54-838F-77350B9F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70" y="426045"/>
            <a:ext cx="8695481" cy="854790"/>
          </a:xfrm>
          <a:solidFill>
            <a:srgbClr val="336600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Forward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D23F0-E1E5-4AF2-9D07-87C350B6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70" y="1446836"/>
            <a:ext cx="8672331" cy="45372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“until He comes”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Corinthians 11:26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Acts 1:10-11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John 14:1-3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1 Thessalonians 4:13-18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D0FA0-E199-4639-AF26-2B7D439756A4}"/>
              </a:ext>
            </a:extLst>
          </p:cNvPr>
          <p:cNvSpPr/>
          <p:nvPr/>
        </p:nvSpPr>
        <p:spPr>
          <a:xfrm>
            <a:off x="9317621" y="208344"/>
            <a:ext cx="196770" cy="6441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3F741-6AF2-431F-A3D3-6F44BC320CBE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6CED80-E8A3-4844-B7AD-7DB354BBA2DB}"/>
              </a:ext>
            </a:extLst>
          </p:cNvPr>
          <p:cNvSpPr/>
          <p:nvPr/>
        </p:nvSpPr>
        <p:spPr>
          <a:xfrm>
            <a:off x="0" y="6326155"/>
            <a:ext cx="9317621" cy="230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58157-6A14-4D0E-A97B-568D6BD4A483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text, rain, water, man&#10;&#10;Description automatically generated">
            <a:extLst>
              <a:ext uri="{FF2B5EF4-FFF2-40B4-BE49-F238E27FC236}">
                <a16:creationId xmlns:a16="http://schemas.microsoft.com/office/drawing/2014/main" id="{31752A99-B5C2-429E-93A2-23E6D8745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947" y="2062066"/>
            <a:ext cx="3911903" cy="409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1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1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8481" y="811763"/>
            <a:ext cx="4562091" cy="2519263"/>
          </a:xfrm>
        </p:spPr>
        <p:txBody>
          <a:bodyPr>
            <a:normAutofit fontScale="90000"/>
          </a:bodyPr>
          <a:lstStyle/>
          <a:p>
            <a: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Observance</a:t>
            </a:r>
            <a:b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of the</a:t>
            </a:r>
            <a:br>
              <a:rPr lang="en-US" sz="6600" cap="none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Lord’s Supper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4B23782-F10F-4239-9240-F2AD70F8DB70}"/>
              </a:ext>
            </a:extLst>
          </p:cNvPr>
          <p:cNvSpPr/>
          <p:nvPr/>
        </p:nvSpPr>
        <p:spPr>
          <a:xfrm>
            <a:off x="467096" y="3984171"/>
            <a:ext cx="8229601" cy="2435286"/>
          </a:xfrm>
          <a:prstGeom prst="roundRect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C7BD98-5486-489C-BAA0-A69CEFF69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091" y="4040156"/>
            <a:ext cx="8229601" cy="234198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Look backward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Look inward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Look upward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Look forward</a:t>
            </a:r>
          </a:p>
        </p:txBody>
      </p:sp>
      <p:pic>
        <p:nvPicPr>
          <p:cNvPr id="8" name="Picture 7" descr="A picture containing indoor, table, wooden, sitting&#10;&#10;Description automatically generated">
            <a:extLst>
              <a:ext uri="{FF2B5EF4-FFF2-40B4-BE49-F238E27FC236}">
                <a16:creationId xmlns:a16="http://schemas.microsoft.com/office/drawing/2014/main" id="{CDA65A87-198E-4E5F-9697-E12F75DF8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48" y="448395"/>
            <a:ext cx="4559282" cy="3064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1DAAC4A-C241-4FFB-88B2-A81149EB9411}"/>
              </a:ext>
            </a:extLst>
          </p:cNvPr>
          <p:cNvSpPr/>
          <p:nvPr/>
        </p:nvSpPr>
        <p:spPr>
          <a:xfrm>
            <a:off x="9514391" y="0"/>
            <a:ext cx="2677609" cy="68648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29B039-312E-4C58-84FE-23F1540D3D62}"/>
              </a:ext>
            </a:extLst>
          </p:cNvPr>
          <p:cNvSpPr txBox="1"/>
          <p:nvPr/>
        </p:nvSpPr>
        <p:spPr>
          <a:xfrm>
            <a:off x="0" y="6557059"/>
            <a:ext cx="951439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6826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F0D866-2B5B-42FA-BA6C-C5A2A7495C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8ADAB2-5713-4CC8-B21C-AD74ED6A7D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D3DDD6-8E74-4DF3-A7C9-6234C7DB3E7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Tourism design</Template>
  <TotalTime>0</TotalTime>
  <Words>318</Words>
  <Application>Microsoft Office PowerPoint</Application>
  <PresentationFormat>Widescreen</PresentationFormat>
  <Paragraphs>63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Corbel</vt:lpstr>
      <vt:lpstr>Basis</vt:lpstr>
      <vt:lpstr>Observance of the Lord’s Supper</vt:lpstr>
      <vt:lpstr>Look Backward</vt:lpstr>
      <vt:lpstr>Look Inward</vt:lpstr>
      <vt:lpstr>Look Inward</vt:lpstr>
      <vt:lpstr>Look Upward</vt:lpstr>
      <vt:lpstr>Look Upward</vt:lpstr>
      <vt:lpstr>Look Forward</vt:lpstr>
      <vt:lpstr>Observance of the Lord’s Supper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2020-05-05T17:01:21Z</dcterms:created>
  <dcterms:modified xsi:type="dcterms:W3CDTF">2020-05-24T20:18:06Z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