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2133600"/>
            <a:ext cx="9956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00667" y="6248400"/>
            <a:ext cx="2353733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52374C19-6195-44EB-AC08-1E9DDA826A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5016A-29F8-46FC-8B4A-CAF6A2531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31448-9786-46BA-932F-440E6F992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79E9-49B0-4045-A04C-50677AC6C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B5B07-8454-4E55-B3A7-8E9AA2D9B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6B5A4-B00C-496C-B349-442F725A8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4235-583C-4C1D-9CB9-18973B6C5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2FCFB-EA54-40EB-A37A-8CF2D6BE7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F64FF-B736-405E-A7A0-3B9068A5E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2509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28801"/>
            <a:ext cx="4011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DF83-FB89-4D99-9CEB-EA16FA1D0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C6FB-1DF1-4F17-89DD-551E77ABC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latin typeface="Calibri" panose="020F0502020204030204" pitchFamily="34" charset="0"/>
              </a:defRPr>
            </a:lvl1pPr>
          </a:lstStyle>
          <a:p>
            <a:fld id="{92C0D9DA-B4BA-4992-BA0E-5EB2E289D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6000" b="1" dirty="0"/>
              <a:t>The New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886200"/>
            <a:ext cx="91440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John 3:1-12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93614-0A3B-4EC3-A6AC-6364B2D0D477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Tahoma" panose="020B0604030504040204" pitchFamily="34" charset="0"/>
              </a:rPr>
              <a:t>Richie Thetford						     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305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1062-AA22-4131-AFD2-4172C8A3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1143000"/>
          </a:xfrm>
        </p:spPr>
        <p:txBody>
          <a:bodyPr/>
          <a:lstStyle/>
          <a:p>
            <a:pPr algn="l"/>
            <a:r>
              <a:rPr lang="en-US" b="1" dirty="0"/>
              <a:t>Taught by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9983-9C1C-4487-B617-F720D138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10972800" cy="41148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To Nicodemus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</a:rPr>
              <a:t>John 3:1-12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</a:rPr>
              <a:t>John 12:48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F2A83-8078-4C41-91D6-C4D613B11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9204158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ECE09-4C61-4D1F-80B9-377F5C08364C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Tahoma" panose="020B0604030504040204" pitchFamily="34" charset="0"/>
              </a:rPr>
              <a:t>Richie Thetford						     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5810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1062-AA22-4131-AFD2-4172C8A3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0058400" cy="1143000"/>
          </a:xfrm>
        </p:spPr>
        <p:txBody>
          <a:bodyPr/>
          <a:lstStyle/>
          <a:p>
            <a:pPr algn="l"/>
            <a:r>
              <a:rPr lang="en-US" b="1" dirty="0"/>
              <a:t>Taught by Jesus “as Necessary”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9983-9C1C-4487-B617-F720D138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10972800" cy="41148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“unless” means except</a:t>
            </a:r>
          </a:p>
          <a:p>
            <a:r>
              <a:rPr lang="en-US" sz="3600" dirty="0">
                <a:solidFill>
                  <a:srgbClr val="FFFFFF"/>
                </a:solidFill>
              </a:rPr>
              <a:t>Can’t change this</a:t>
            </a:r>
          </a:p>
          <a:p>
            <a:r>
              <a:rPr lang="en-US" sz="3600" dirty="0">
                <a:solidFill>
                  <a:srgbClr val="FFFFFF"/>
                </a:solidFill>
              </a:rPr>
              <a:t>Many try to change His teaching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329BC-6534-4554-8095-CB47ED308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93" y="2590800"/>
            <a:ext cx="4892582" cy="382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00EF0-B45E-4626-9272-779872F13180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Tahoma" panose="020B0604030504040204" pitchFamily="34" charset="0"/>
              </a:rPr>
              <a:t>Richie Thetford						     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921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1062-AA22-4131-AFD2-4172C8A3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0058400" cy="1143000"/>
          </a:xfrm>
        </p:spPr>
        <p:txBody>
          <a:bodyPr/>
          <a:lstStyle/>
          <a:p>
            <a:pPr algn="l"/>
            <a:r>
              <a:rPr lang="en-US" b="1" dirty="0"/>
              <a:t>Taught by Jesus as Necessary</a:t>
            </a:r>
            <a:br>
              <a:rPr lang="en-US" b="1" dirty="0"/>
            </a:br>
            <a:r>
              <a:rPr lang="en-US" b="1" dirty="0"/>
              <a:t>“to see and to Enter God’s Kingdom”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9983-9C1C-4487-B617-F720D138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9677400" cy="4797624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“unless” – you cannot</a:t>
            </a:r>
          </a:p>
          <a:p>
            <a:r>
              <a:rPr lang="en-US" sz="3600" dirty="0">
                <a:solidFill>
                  <a:srgbClr val="FFFFFF"/>
                </a:solidFill>
              </a:rPr>
              <a:t>“the kingdom” – preaching of Jesus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Mark 1:14-15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Luke 17:20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John 18:36</a:t>
            </a:r>
          </a:p>
          <a:p>
            <a:r>
              <a:rPr lang="en-US" sz="3600" dirty="0">
                <a:solidFill>
                  <a:srgbClr val="FFFFFF"/>
                </a:solidFill>
              </a:rPr>
              <a:t>God’s Re-generation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1 Peter 2:3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Hebrews 6:4-5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D40C1-8E7B-4524-9721-4150686D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2508985"/>
            <a:ext cx="4495800" cy="396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1D5F6-C135-4F8E-B0C7-E5E52B94041C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Tahoma" panose="020B0604030504040204" pitchFamily="34" charset="0"/>
              </a:rPr>
              <a:t>Richie Thetford						     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068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6000" b="1" dirty="0"/>
              <a:t>The New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886200"/>
            <a:ext cx="91440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Have you been born again?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0AD5F-EDF8-4D32-834F-A934683FB835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Tahoma" panose="020B0604030504040204" pitchFamily="34" charset="0"/>
              </a:rPr>
              <a:t>Richie Thetford						     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02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A1D3E5-98BB-4A56-8979-BA5C964ED8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slides</Template>
  <TotalTime>68</TotalTime>
  <Words>86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Tahoma</vt:lpstr>
      <vt:lpstr>Times New Roman</vt:lpstr>
      <vt:lpstr>Office Theme</vt:lpstr>
      <vt:lpstr>The New Birth</vt:lpstr>
      <vt:lpstr>Taught by Jesus</vt:lpstr>
      <vt:lpstr>Taught by Jesus “as Necessary”</vt:lpstr>
      <vt:lpstr>Taught by Jesus as Necessary “to see and to Enter God’s Kingdom”</vt:lpstr>
      <vt:lpstr>The New Birth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Birth</dc:title>
  <dc:creator>Richard Thetford</dc:creator>
  <cp:keywords/>
  <cp:lastModifiedBy>Richard Thetford</cp:lastModifiedBy>
  <cp:revision>12</cp:revision>
  <cp:lastPrinted>1601-01-01T00:00:00Z</cp:lastPrinted>
  <dcterms:created xsi:type="dcterms:W3CDTF">2017-11-10T23:49:47Z</dcterms:created>
  <dcterms:modified xsi:type="dcterms:W3CDTF">2018-12-09T19:38:20Z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TC010690981033</vt:lpwstr>
  </property>
</Properties>
</file>