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3/8/2011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C0ADA4E9-D940-DC45-804A-C9AE6A14FBC0}" type="datetimeFigureOut">
              <a:rPr lang="en-US" smtClean="0"/>
              <a:pPr/>
              <a:t>3/8/2011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2E799D9-43D9-FF40-9785-9C3740D70C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ransition spd="slow">
    <p:split orient="vert"/>
  </p:transition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smtClean="0">
                <a:latin typeface="Arial"/>
                <a:cs typeface="Arial"/>
              </a:rPr>
              <a:t>The Need for Bible Study</a:t>
            </a:r>
            <a:endParaRPr lang="en-US" sz="48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8580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Acts 17:10-13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0827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529612"/>
            <a:ext cx="8687613" cy="432909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latin typeface="Arial"/>
                <a:cs typeface="Arial"/>
              </a:rPr>
              <a:t>There is always a need for Bible Study</a:t>
            </a:r>
          </a:p>
          <a:p>
            <a:pPr lvl="1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Hebrews 5:12-14</a:t>
            </a:r>
          </a:p>
          <a:p>
            <a:r>
              <a:rPr lang="en-US" sz="3500" dirty="0" smtClean="0">
                <a:latin typeface="Arial"/>
                <a:cs typeface="Arial"/>
              </a:rPr>
              <a:t>Must learn God’s Word</a:t>
            </a:r>
          </a:p>
          <a:p>
            <a:pPr lvl="1"/>
            <a:r>
              <a:rPr lang="en-US" sz="3200" dirty="0" smtClean="0">
                <a:solidFill>
                  <a:srgbClr val="820101"/>
                </a:solidFill>
                <a:latin typeface="Arial"/>
                <a:cs typeface="Arial"/>
              </a:rPr>
              <a:t>Psalms 18:30</a:t>
            </a:r>
          </a:p>
          <a:p>
            <a:pPr lvl="1"/>
            <a:r>
              <a:rPr lang="en-US" sz="3200" dirty="0" smtClean="0">
                <a:solidFill>
                  <a:srgbClr val="820101"/>
                </a:solidFill>
                <a:latin typeface="Arial"/>
                <a:cs typeface="Arial"/>
              </a:rPr>
              <a:t>Matthew 11:28</a:t>
            </a:r>
          </a:p>
          <a:p>
            <a:r>
              <a:rPr lang="en-US" sz="3500" dirty="0" smtClean="0">
                <a:latin typeface="Arial"/>
                <a:cs typeface="Arial"/>
              </a:rPr>
              <a:t>What does the Bible say?</a:t>
            </a:r>
          </a:p>
          <a:p>
            <a:pPr lvl="1"/>
            <a:r>
              <a:rPr lang="en-US" sz="3200" dirty="0" smtClean="0">
                <a:solidFill>
                  <a:srgbClr val="820101"/>
                </a:solidFill>
                <a:latin typeface="Arial"/>
                <a:cs typeface="Arial"/>
              </a:rPr>
              <a:t>1 Peter 4:11</a:t>
            </a:r>
          </a:p>
          <a:p>
            <a:r>
              <a:rPr lang="en-US" sz="3500" dirty="0" smtClean="0">
                <a:latin typeface="Arial"/>
                <a:cs typeface="Arial"/>
              </a:rPr>
              <a:t>Development based on His Word</a:t>
            </a:r>
          </a:p>
          <a:p>
            <a:pPr lvl="1"/>
            <a:r>
              <a:rPr lang="en-US" sz="3200" dirty="0" smtClean="0">
                <a:solidFill>
                  <a:srgbClr val="820101"/>
                </a:solidFill>
                <a:latin typeface="Arial"/>
                <a:cs typeface="Arial"/>
              </a:rPr>
              <a:t>1 Peter 2:2</a:t>
            </a:r>
            <a:endParaRPr lang="en-US" sz="3200" dirty="0">
              <a:solidFill>
                <a:srgbClr val="820101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The Need for Bible Study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813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529612"/>
            <a:ext cx="8687613" cy="432909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Must remove all hindrances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 Peter 2:1-2</a:t>
            </a:r>
          </a:p>
          <a:p>
            <a:r>
              <a:rPr lang="en-US" sz="3200" dirty="0" smtClean="0">
                <a:latin typeface="Arial"/>
                <a:cs typeface="Arial"/>
              </a:rPr>
              <a:t>Must want to know the truth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John 7:17</a:t>
            </a:r>
          </a:p>
          <a:p>
            <a:r>
              <a:rPr lang="en-US" sz="3200" dirty="0" smtClean="0">
                <a:latin typeface="Arial"/>
                <a:cs typeface="Arial"/>
              </a:rPr>
              <a:t>Must devote time to know it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1 Timothy 4:13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Acts 17:11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Beneficial Bible Study is Conditional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09850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342019"/>
            <a:ext cx="8687613" cy="4761998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latin typeface="Arial"/>
                <a:cs typeface="Arial"/>
              </a:rPr>
              <a:t>Must intend to grow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 Peter 2:2</a:t>
            </a:r>
          </a:p>
          <a:p>
            <a:r>
              <a:rPr lang="en-US" sz="3200" dirty="0" smtClean="0">
                <a:latin typeface="Arial"/>
                <a:cs typeface="Arial"/>
              </a:rPr>
              <a:t>Must desire God’s approval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2 Timothy 2:15</a:t>
            </a:r>
          </a:p>
          <a:p>
            <a:r>
              <a:rPr lang="en-US" sz="3200" dirty="0" smtClean="0">
                <a:latin typeface="Arial"/>
                <a:cs typeface="Arial"/>
              </a:rPr>
              <a:t>Becomes a preventive tool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Psalms 119:11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Matthew 4:3-4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Arial"/>
                <a:cs typeface="Arial"/>
              </a:rPr>
              <a:t>Can escape corruption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2 Peter 2:20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Bible Study is Objective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5064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342019"/>
            <a:ext cx="8687613" cy="47619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Only way to know the truth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John 8:31-32; 17:17</a:t>
            </a:r>
          </a:p>
          <a:p>
            <a:r>
              <a:rPr lang="en-US" sz="3200" dirty="0" smtClean="0">
                <a:latin typeface="Arial"/>
                <a:cs typeface="Arial"/>
              </a:rPr>
              <a:t>Means for man’s enlightenment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Ephesians 1:17-18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Colossians 1:13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Acts 2:37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Romans 1:16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Basic Needs for Active Bible Study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210484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342019"/>
            <a:ext cx="8687613" cy="47619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Salvation is the purpose of study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 Peter 1:22</a:t>
            </a:r>
          </a:p>
          <a:p>
            <a:r>
              <a:rPr lang="en-US" sz="3200" dirty="0" smtClean="0">
                <a:latin typeface="Arial"/>
                <a:cs typeface="Arial"/>
              </a:rPr>
              <a:t>Corrects falsehood and gives understanding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Psalms 119:104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Psalms 119:130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Produces faith in our heart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Ephesians 1:13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Romans 10:17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Basic Needs for Active Bible Study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836656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342019"/>
            <a:ext cx="8687613" cy="4739185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It lives and is active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It abides and endures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Never passes away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Cannot be broken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The words of the Lord are pure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It is inspired by God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rial"/>
                <a:cs typeface="Arial"/>
              </a:rPr>
              <a:t>It holds the precious promises to us</a:t>
            </a:r>
            <a:endParaRPr lang="en-US" sz="3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Assuring Characteristics of the Bible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840217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329" y="1342019"/>
            <a:ext cx="8687613" cy="476199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/>
                <a:cs typeface="Arial"/>
              </a:rPr>
              <a:t>The Word must abound</a:t>
            </a:r>
          </a:p>
          <a:p>
            <a:pPr lvl="1"/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2 Peter 1:8</a:t>
            </a:r>
          </a:p>
          <a:p>
            <a:r>
              <a:rPr lang="en-US" sz="3200" dirty="0" smtClean="0">
                <a:latin typeface="Arial"/>
                <a:cs typeface="Arial"/>
              </a:rPr>
              <a:t>Bible must be defended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Jude 3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Philippians 1:17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Bible is the basis for judgment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John 12:48</a:t>
            </a:r>
          </a:p>
          <a:p>
            <a:pPr lvl="1"/>
            <a:r>
              <a:rPr lang="en-US" sz="3000" dirty="0" smtClean="0">
                <a:solidFill>
                  <a:srgbClr val="820101"/>
                </a:solidFill>
                <a:latin typeface="Arial"/>
                <a:cs typeface="Arial"/>
              </a:rPr>
              <a:t>Romans 2:16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329" y="490633"/>
            <a:ext cx="8687613" cy="72151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329" y="519493"/>
            <a:ext cx="86876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"/>
                <a:cs typeface="Arial"/>
              </a:rPr>
              <a:t>CONCLUSION</a:t>
            </a:r>
            <a:endParaRPr lang="en-US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93734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latin typeface="Arial"/>
                <a:cs typeface="Arial"/>
              </a:rPr>
              <a:t>God’s Word comforts us as we look toward eternity</a:t>
            </a:r>
            <a:endParaRPr lang="en-US" sz="4400" b="1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24400"/>
            <a:ext cx="6858000" cy="9906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 Thessalonians 4:13-18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06842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160</TotalTime>
  <Words>248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NewsPrint</vt:lpstr>
      <vt:lpstr>The Need for Bible Study</vt:lpstr>
      <vt:lpstr>Slide 2</vt:lpstr>
      <vt:lpstr>Slide 3</vt:lpstr>
      <vt:lpstr>Slide 4</vt:lpstr>
      <vt:lpstr>Slide 5</vt:lpstr>
      <vt:lpstr>Slide 6</vt:lpstr>
      <vt:lpstr>Slide 7</vt:lpstr>
      <vt:lpstr>Slide 8</vt:lpstr>
      <vt:lpstr>God’s Word comforts us as we look toward eternity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20</cp:revision>
  <dcterms:created xsi:type="dcterms:W3CDTF">2011-02-16T17:20:50Z</dcterms:created>
  <dcterms:modified xsi:type="dcterms:W3CDTF">2011-03-08T23:02:55Z</dcterms:modified>
</cp:coreProperties>
</file>