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B06B3-EEE6-40D7-981C-FCF4046597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91E7A4-8777-4169-BF7D-67AD4F1B32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884B5-61FA-4461-8ECB-29EAD7026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56E0-FB4C-4F2E-9248-4BD1B59A2FF1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6A094-4A4A-4A48-ABE9-568239BB2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4668D-787B-436D-B973-87E81AE80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14F7-1F39-4292-A215-27D8EA66D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67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A6496-6C23-4061-9440-FF9507EA0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BF4EE-1131-472A-A587-C4CF6E315F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C12EF-BD15-4E0C-9050-9F92C2E6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56E0-FB4C-4F2E-9248-4BD1B59A2FF1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EC998-C404-40B7-AD30-F56A8C0E3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D551D-FF78-4194-91DD-286BE91E7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14F7-1F39-4292-A215-27D8EA66D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33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FE7676-F2E3-473B-94FD-13B0B1DFBC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3FF1CD-D81A-4723-9009-46273CF7B5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26D8C-4DA7-408E-8E68-C51FF6405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56E0-FB4C-4F2E-9248-4BD1B59A2FF1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A058D-5078-435D-8D9B-D23F9EDD4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F874B-5069-48B8-98A2-9A00F79AD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14F7-1F39-4292-A215-27D8EA66D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95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75E50-BA15-47E9-8322-8493DA41F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78FFE-876D-4A31-B5B3-6A3F82F12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F7EE5-711F-410E-B566-0765840AB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56E0-FB4C-4F2E-9248-4BD1B59A2FF1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194CC-CB87-483B-AF5F-CBC2215F2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0EA66-1269-4C66-B850-A4E16CAB1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14F7-1F39-4292-A215-27D8EA66D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97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D3CAA-C7B5-4A78-8FE0-70922F523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7A7877-403A-4412-A60A-EBADD8D1E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14D44-8A62-481A-8180-042F5E3CE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56E0-FB4C-4F2E-9248-4BD1B59A2FF1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EDB49-8289-4A42-AA88-94E26BB3B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D43F6-E126-4453-BA64-3DEF8EA6C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14F7-1F39-4292-A215-27D8EA66D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75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6D854-131F-4B5F-AE75-74491A57B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45330-B4C0-4944-98A0-7406FAD8FC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640E98-852C-42BA-98AD-CD81715AB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062841-BAFE-4582-85FC-500603E4F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56E0-FB4C-4F2E-9248-4BD1B59A2FF1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665E4-3554-4AE6-B7A8-72F7FC9C0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BD6543-C31C-4EBD-B2F2-B262FDA3E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14F7-1F39-4292-A215-27D8EA66D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45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13E8E-7626-4BFF-961E-758C6032B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24D89-8320-49B7-8CEF-F138405C1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CF4076-F8CC-4A30-BCD8-A5E0FFF64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8E430B-86FE-4242-8233-5278303E06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22AF37-8BBB-4036-A002-E2141E5A17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91488E-2FD4-44E1-9183-03F1240E0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56E0-FB4C-4F2E-9248-4BD1B59A2FF1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1F1825-56D6-451D-9496-E0F49AFCD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4B4AD3-0FD5-4A76-96B7-4336A3FF9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14F7-1F39-4292-A215-27D8EA66D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66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D8E26-81CF-417B-8043-B8212486B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695AF6-BCF3-43BC-B582-5F6707F7E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56E0-FB4C-4F2E-9248-4BD1B59A2FF1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53F4F-3875-48AB-A293-FAAF47758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64353D-DCFB-4770-9EA9-84440DEDC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14F7-1F39-4292-A215-27D8EA66D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38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9EA239-1DF1-4BD8-A677-62194F5D6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56E0-FB4C-4F2E-9248-4BD1B59A2FF1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97E25C-8FE0-4BD6-85C8-B74205DAC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52A78-00A3-4279-B650-D0EB38B92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14F7-1F39-4292-A215-27D8EA66D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75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A93F7-BEC8-4DD5-B84D-49FCF3851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1141F-F4BE-40EE-93C3-EE6FD5586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94B3F-ED89-4D80-8979-FDE30E8B30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57CB95-2AD0-44E2-B385-E14773C76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56E0-FB4C-4F2E-9248-4BD1B59A2FF1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7194B5-52E0-491C-AF81-188DDD644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2490FB-5A85-474E-B68A-AAE024842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14F7-1F39-4292-A215-27D8EA66D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74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E7127-3213-41F1-AA7B-D6DDF5A96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F66861-665E-48EE-AF50-51421E3BD4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97178F-12E4-4CF8-BBEC-A927FABED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CA2A2A-5BE1-4448-8785-253DDA2D5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56E0-FB4C-4F2E-9248-4BD1B59A2FF1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C7EBD-5918-40C2-9E8C-A746D2D95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E613E5-E765-477F-8A3D-84FF4F2C0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14F7-1F39-4292-A215-27D8EA66D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28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200347-4929-4775-AB78-1EC7003EE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DAF453-0300-4875-8E71-6ED8980BA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A3019-5FE8-4F7C-B8DC-7F855A5E80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356E0-FB4C-4F2E-9248-4BD1B59A2FF1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C866B-EA85-4979-A4BB-A28749B1A6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FDBF7-724E-4DEF-815C-3CC13BE0E6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314F7-1F39-4292-A215-27D8EA66D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4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A0194-FE3B-479A-9FA7-A3B8DECF08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70436" y="483168"/>
            <a:ext cx="4010846" cy="2748301"/>
          </a:xfrm>
        </p:spPr>
        <p:txBody>
          <a:bodyPr>
            <a:normAutofit fontScale="90000"/>
          </a:bodyPr>
          <a:lstStyle/>
          <a:p>
            <a:r>
              <a:rPr lang="en-US" sz="7300" b="1" dirty="0">
                <a:solidFill>
                  <a:srgbClr val="C00000"/>
                </a:solidFill>
                <a:latin typeface="+mn-lt"/>
              </a:rPr>
              <a:t>My Word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Has No Place</a:t>
            </a:r>
            <a:br>
              <a:rPr lang="en-US" dirty="0">
                <a:latin typeface="+mn-lt"/>
              </a:rPr>
            </a:br>
            <a:r>
              <a:rPr lang="en-US" sz="7300" b="1" dirty="0">
                <a:solidFill>
                  <a:srgbClr val="0070C0"/>
                </a:solidFill>
                <a:latin typeface="+mn-lt"/>
              </a:rPr>
              <a:t>in You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75527A-1F75-4510-9E18-B9E03CA2EA2D}"/>
              </a:ext>
            </a:extLst>
          </p:cNvPr>
          <p:cNvSpPr/>
          <p:nvPr/>
        </p:nvSpPr>
        <p:spPr>
          <a:xfrm>
            <a:off x="0" y="0"/>
            <a:ext cx="31071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68917D-48D6-45EF-99D3-BD3634325B88}"/>
              </a:ext>
            </a:extLst>
          </p:cNvPr>
          <p:cNvSpPr/>
          <p:nvPr/>
        </p:nvSpPr>
        <p:spPr>
          <a:xfrm>
            <a:off x="11881282" y="0"/>
            <a:ext cx="31071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6E6B7B-167F-4D8A-B180-3FA5964FE461}"/>
              </a:ext>
            </a:extLst>
          </p:cNvPr>
          <p:cNvSpPr txBox="1"/>
          <p:nvPr/>
        </p:nvSpPr>
        <p:spPr>
          <a:xfrm>
            <a:off x="0" y="6525088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74F2DF-B28C-4EE8-9967-2BA210342C40}"/>
              </a:ext>
            </a:extLst>
          </p:cNvPr>
          <p:cNvSpPr/>
          <p:nvPr/>
        </p:nvSpPr>
        <p:spPr>
          <a:xfrm>
            <a:off x="0" y="0"/>
            <a:ext cx="12192000" cy="3385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1E4F4E-911B-4C27-A991-AD682A34DD56}"/>
              </a:ext>
            </a:extLst>
          </p:cNvPr>
          <p:cNvSpPr/>
          <p:nvPr/>
        </p:nvSpPr>
        <p:spPr>
          <a:xfrm>
            <a:off x="0" y="6189770"/>
            <a:ext cx="12192000" cy="3385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ABA8BA-CDD4-4213-B9A3-76F892F10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18" y="338554"/>
            <a:ext cx="7559718" cy="5845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9C047E9-3697-4B22-BC62-795ED1E44769}"/>
              </a:ext>
            </a:extLst>
          </p:cNvPr>
          <p:cNvSpPr txBox="1"/>
          <p:nvPr/>
        </p:nvSpPr>
        <p:spPr>
          <a:xfrm>
            <a:off x="310718" y="451961"/>
            <a:ext cx="7559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John 8:21-37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0C11FFA-1E1A-4BEA-B25B-ED99A1523B34}"/>
              </a:ext>
            </a:extLst>
          </p:cNvPr>
          <p:cNvSpPr/>
          <p:nvPr/>
        </p:nvSpPr>
        <p:spPr>
          <a:xfrm>
            <a:off x="8181155" y="3422338"/>
            <a:ext cx="3306550" cy="241028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0048ED-33DE-404B-BA5E-D2B95E3DCA93}"/>
              </a:ext>
            </a:extLst>
          </p:cNvPr>
          <p:cNvSpPr txBox="1"/>
          <p:nvPr/>
        </p:nvSpPr>
        <p:spPr>
          <a:xfrm>
            <a:off x="8362765" y="3968319"/>
            <a:ext cx="2974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1:11-12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13:46</a:t>
            </a:r>
          </a:p>
        </p:txBody>
      </p:sp>
    </p:spTree>
    <p:extLst>
      <p:ext uri="{BB962C8B-B14F-4D97-AF65-F5344CB8AC3E}">
        <p14:creationId xmlns:p14="http://schemas.microsoft.com/office/powerpoint/2010/main" val="3369187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514192E-7A1B-4378-8E18-706490AFDFF2}"/>
              </a:ext>
            </a:extLst>
          </p:cNvPr>
          <p:cNvSpPr/>
          <p:nvPr/>
        </p:nvSpPr>
        <p:spPr>
          <a:xfrm>
            <a:off x="3185093" y="497150"/>
            <a:ext cx="8506798" cy="166012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D653B7-4BAE-4765-9F85-DD62F22B2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519" y="645527"/>
            <a:ext cx="8492372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Why Should It Have A Place?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A5923-CE56-435B-9009-AF8DF096E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109" y="2296396"/>
            <a:ext cx="11191782" cy="2771925"/>
          </a:xfrm>
        </p:spPr>
        <p:txBody>
          <a:bodyPr>
            <a:noAutofit/>
          </a:bodyPr>
          <a:lstStyle/>
          <a:p>
            <a:r>
              <a:rPr lang="en-US" sz="3600" b="1" dirty="0"/>
              <a:t>Jesus’ authority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</a:rPr>
              <a:t>Matthew 28:18</a:t>
            </a:r>
          </a:p>
          <a:p>
            <a:r>
              <a:rPr lang="en-US" sz="3600" b="1" dirty="0"/>
              <a:t>Hear Jesus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</a:rPr>
              <a:t>Matthew 17:5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</a:rPr>
              <a:t>Acts 3:22-23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9DEA43-E50C-4995-A4B0-18E39B3E792F}"/>
              </a:ext>
            </a:extLst>
          </p:cNvPr>
          <p:cNvSpPr/>
          <p:nvPr/>
        </p:nvSpPr>
        <p:spPr>
          <a:xfrm>
            <a:off x="0" y="0"/>
            <a:ext cx="31071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A7C557-A1A8-44E4-BD59-EF2532285C51}"/>
              </a:ext>
            </a:extLst>
          </p:cNvPr>
          <p:cNvSpPr/>
          <p:nvPr/>
        </p:nvSpPr>
        <p:spPr>
          <a:xfrm>
            <a:off x="11881282" y="0"/>
            <a:ext cx="31071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C0F527-F1D7-47F2-A4B1-63B2D31A0A01}"/>
              </a:ext>
            </a:extLst>
          </p:cNvPr>
          <p:cNvSpPr txBox="1"/>
          <p:nvPr/>
        </p:nvSpPr>
        <p:spPr>
          <a:xfrm>
            <a:off x="0" y="6525088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797521-9050-40DE-832E-A5312301A5FE}"/>
              </a:ext>
            </a:extLst>
          </p:cNvPr>
          <p:cNvSpPr/>
          <p:nvPr/>
        </p:nvSpPr>
        <p:spPr>
          <a:xfrm>
            <a:off x="0" y="0"/>
            <a:ext cx="12192000" cy="3385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DF54C7-C772-475A-9A86-1973D6752CD6}"/>
              </a:ext>
            </a:extLst>
          </p:cNvPr>
          <p:cNvSpPr/>
          <p:nvPr/>
        </p:nvSpPr>
        <p:spPr>
          <a:xfrm>
            <a:off x="0" y="6189770"/>
            <a:ext cx="12192000" cy="3385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42A85D-8CAE-43F9-9DBD-1EC0100DF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18" y="338554"/>
            <a:ext cx="2684984" cy="2076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82FF55-3AD8-444F-828A-BF8852F4CDF9}"/>
              </a:ext>
            </a:extLst>
          </p:cNvPr>
          <p:cNvSpPr txBox="1"/>
          <p:nvPr/>
        </p:nvSpPr>
        <p:spPr>
          <a:xfrm>
            <a:off x="754602" y="798989"/>
            <a:ext cx="17133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“My Word</a:t>
            </a:r>
            <a:br>
              <a:rPr lang="en-US" sz="2200" b="1" dirty="0"/>
            </a:br>
            <a:r>
              <a:rPr lang="en-US" sz="2200" b="1" dirty="0"/>
              <a:t>has no place in you”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8E87F6-B42E-4B75-8735-799C8C15CE06}"/>
              </a:ext>
            </a:extLst>
          </p:cNvPr>
          <p:cNvSpPr/>
          <p:nvPr/>
        </p:nvSpPr>
        <p:spPr>
          <a:xfrm>
            <a:off x="500109" y="5344355"/>
            <a:ext cx="11191782" cy="5951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43569D-B8E3-459B-9F8E-AE1724C311EC}"/>
              </a:ext>
            </a:extLst>
          </p:cNvPr>
          <p:cNvSpPr txBox="1"/>
          <p:nvPr/>
        </p:nvSpPr>
        <p:spPr>
          <a:xfrm>
            <a:off x="500109" y="5344355"/>
            <a:ext cx="11191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“Lord, to whom shall we go?” </a:t>
            </a:r>
            <a:r>
              <a:rPr lang="en-US" sz="2800" dirty="0">
                <a:solidFill>
                  <a:schemeClr val="bg1"/>
                </a:solidFill>
              </a:rPr>
              <a:t>(John 6:68)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9E3975F-1C4C-4D1E-B72A-5F363AE2E6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036" y="2237138"/>
            <a:ext cx="4509856" cy="30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79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514192E-7A1B-4378-8E18-706490AFDFF2}"/>
              </a:ext>
            </a:extLst>
          </p:cNvPr>
          <p:cNvSpPr/>
          <p:nvPr/>
        </p:nvSpPr>
        <p:spPr>
          <a:xfrm>
            <a:off x="3185093" y="497150"/>
            <a:ext cx="8506798" cy="166012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D653B7-4BAE-4765-9F85-DD62F22B2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519" y="645527"/>
            <a:ext cx="8492372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Why Should It Have A Place?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A5923-CE56-435B-9009-AF8DF096E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109" y="2296396"/>
            <a:ext cx="11191782" cy="2728363"/>
          </a:xfrm>
        </p:spPr>
        <p:txBody>
          <a:bodyPr>
            <a:noAutofit/>
          </a:bodyPr>
          <a:lstStyle/>
          <a:p>
            <a:r>
              <a:rPr lang="en-US" sz="3600" b="1" dirty="0"/>
              <a:t>Jesus’ words are life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</a:rPr>
              <a:t>John 6:63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</a:rPr>
              <a:t>James 1:18-21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</a:rPr>
              <a:t>Romans 1:16; 6:23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</a:rPr>
              <a:t>John 3:18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9DEA43-E50C-4995-A4B0-18E39B3E792F}"/>
              </a:ext>
            </a:extLst>
          </p:cNvPr>
          <p:cNvSpPr/>
          <p:nvPr/>
        </p:nvSpPr>
        <p:spPr>
          <a:xfrm>
            <a:off x="0" y="0"/>
            <a:ext cx="31071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A7C557-A1A8-44E4-BD59-EF2532285C51}"/>
              </a:ext>
            </a:extLst>
          </p:cNvPr>
          <p:cNvSpPr/>
          <p:nvPr/>
        </p:nvSpPr>
        <p:spPr>
          <a:xfrm>
            <a:off x="11881282" y="0"/>
            <a:ext cx="31071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C0F527-F1D7-47F2-A4B1-63B2D31A0A01}"/>
              </a:ext>
            </a:extLst>
          </p:cNvPr>
          <p:cNvSpPr txBox="1"/>
          <p:nvPr/>
        </p:nvSpPr>
        <p:spPr>
          <a:xfrm>
            <a:off x="0" y="6525088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797521-9050-40DE-832E-A5312301A5FE}"/>
              </a:ext>
            </a:extLst>
          </p:cNvPr>
          <p:cNvSpPr/>
          <p:nvPr/>
        </p:nvSpPr>
        <p:spPr>
          <a:xfrm>
            <a:off x="0" y="0"/>
            <a:ext cx="12192000" cy="3385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DF54C7-C772-475A-9A86-1973D6752CD6}"/>
              </a:ext>
            </a:extLst>
          </p:cNvPr>
          <p:cNvSpPr/>
          <p:nvPr/>
        </p:nvSpPr>
        <p:spPr>
          <a:xfrm>
            <a:off x="0" y="6189770"/>
            <a:ext cx="12192000" cy="3385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42A85D-8CAE-43F9-9DBD-1EC0100DF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18" y="338554"/>
            <a:ext cx="2684984" cy="2076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82FF55-3AD8-444F-828A-BF8852F4CDF9}"/>
              </a:ext>
            </a:extLst>
          </p:cNvPr>
          <p:cNvSpPr txBox="1"/>
          <p:nvPr/>
        </p:nvSpPr>
        <p:spPr>
          <a:xfrm>
            <a:off x="754602" y="798989"/>
            <a:ext cx="17133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“My Word</a:t>
            </a:r>
            <a:br>
              <a:rPr lang="en-US" sz="2200" b="1" dirty="0"/>
            </a:br>
            <a:r>
              <a:rPr lang="en-US" sz="2200" b="1" dirty="0"/>
              <a:t>has no place in you”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EEFD6D-E0F8-4DF1-9242-20B0730213C0}"/>
              </a:ext>
            </a:extLst>
          </p:cNvPr>
          <p:cNvSpPr/>
          <p:nvPr/>
        </p:nvSpPr>
        <p:spPr>
          <a:xfrm>
            <a:off x="426128" y="5095783"/>
            <a:ext cx="11336785" cy="9632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047A30-6C9A-42B0-9299-3A75FF86E7ED}"/>
              </a:ext>
            </a:extLst>
          </p:cNvPr>
          <p:cNvSpPr txBox="1"/>
          <p:nvPr/>
        </p:nvSpPr>
        <p:spPr>
          <a:xfrm>
            <a:off x="500109" y="5149040"/>
            <a:ext cx="11191782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He who rejects Me, and does not receive My words, has that which judges him – the word that I have spoken will judge him in the last day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600" b="1" dirty="0">
                <a:solidFill>
                  <a:schemeClr val="bg1"/>
                </a:solidFill>
              </a:rPr>
              <a:t>(John 12:48)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B178424-510D-4BA1-9015-24BDDDD2D2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69" y="2238875"/>
            <a:ext cx="3719744" cy="278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19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514192E-7A1B-4378-8E18-706490AFDFF2}"/>
              </a:ext>
            </a:extLst>
          </p:cNvPr>
          <p:cNvSpPr/>
          <p:nvPr/>
        </p:nvSpPr>
        <p:spPr>
          <a:xfrm>
            <a:off x="3185093" y="497150"/>
            <a:ext cx="8506798" cy="166012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D653B7-4BAE-4765-9F85-DD62F22B2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519" y="645527"/>
            <a:ext cx="8492372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 Place Should the Word Have?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A5923-CE56-435B-9009-AF8DF096E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109" y="2296396"/>
            <a:ext cx="11191782" cy="3893374"/>
          </a:xfrm>
        </p:spPr>
        <p:txBody>
          <a:bodyPr>
            <a:noAutofit/>
          </a:bodyPr>
          <a:lstStyle/>
          <a:p>
            <a:r>
              <a:rPr lang="en-US" sz="3600" b="1" dirty="0"/>
              <a:t>Within our heart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</a:rPr>
              <a:t>Colossians 3:16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</a:rPr>
              <a:t>John 15:7; Luke 8:15</a:t>
            </a:r>
          </a:p>
          <a:p>
            <a:r>
              <a:rPr lang="en-US" sz="3600" b="1" dirty="0"/>
              <a:t>Respect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</a:rPr>
              <a:t>Proverbs 13:13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9DEA43-E50C-4995-A4B0-18E39B3E792F}"/>
              </a:ext>
            </a:extLst>
          </p:cNvPr>
          <p:cNvSpPr/>
          <p:nvPr/>
        </p:nvSpPr>
        <p:spPr>
          <a:xfrm>
            <a:off x="0" y="0"/>
            <a:ext cx="31071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A7C557-A1A8-44E4-BD59-EF2532285C51}"/>
              </a:ext>
            </a:extLst>
          </p:cNvPr>
          <p:cNvSpPr/>
          <p:nvPr/>
        </p:nvSpPr>
        <p:spPr>
          <a:xfrm>
            <a:off x="11881282" y="0"/>
            <a:ext cx="31071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C0F527-F1D7-47F2-A4B1-63B2D31A0A01}"/>
              </a:ext>
            </a:extLst>
          </p:cNvPr>
          <p:cNvSpPr txBox="1"/>
          <p:nvPr/>
        </p:nvSpPr>
        <p:spPr>
          <a:xfrm>
            <a:off x="0" y="6525088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797521-9050-40DE-832E-A5312301A5FE}"/>
              </a:ext>
            </a:extLst>
          </p:cNvPr>
          <p:cNvSpPr/>
          <p:nvPr/>
        </p:nvSpPr>
        <p:spPr>
          <a:xfrm>
            <a:off x="0" y="0"/>
            <a:ext cx="12192000" cy="3385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DF54C7-C772-475A-9A86-1973D6752CD6}"/>
              </a:ext>
            </a:extLst>
          </p:cNvPr>
          <p:cNvSpPr/>
          <p:nvPr/>
        </p:nvSpPr>
        <p:spPr>
          <a:xfrm>
            <a:off x="0" y="6189770"/>
            <a:ext cx="12192000" cy="3385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42A85D-8CAE-43F9-9DBD-1EC0100DF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18" y="338554"/>
            <a:ext cx="2684984" cy="2076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82FF55-3AD8-444F-828A-BF8852F4CDF9}"/>
              </a:ext>
            </a:extLst>
          </p:cNvPr>
          <p:cNvSpPr txBox="1"/>
          <p:nvPr/>
        </p:nvSpPr>
        <p:spPr>
          <a:xfrm>
            <a:off x="754602" y="798989"/>
            <a:ext cx="17133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“My Word</a:t>
            </a:r>
            <a:br>
              <a:rPr lang="en-US" sz="2200" b="1" dirty="0"/>
            </a:br>
            <a:r>
              <a:rPr lang="en-US" sz="2200" b="1" dirty="0"/>
              <a:t>has no place in you”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49F210-BF66-4306-9895-6A251F985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965" y="2237839"/>
            <a:ext cx="5157926" cy="38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42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514192E-7A1B-4378-8E18-706490AFDFF2}"/>
              </a:ext>
            </a:extLst>
          </p:cNvPr>
          <p:cNvSpPr/>
          <p:nvPr/>
        </p:nvSpPr>
        <p:spPr>
          <a:xfrm>
            <a:off x="3185093" y="497150"/>
            <a:ext cx="8506798" cy="166012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D653B7-4BAE-4765-9F85-DD62F22B2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519" y="645527"/>
            <a:ext cx="8492372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 Place Should the Word Have?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A5923-CE56-435B-9009-AF8DF096E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109" y="2296396"/>
            <a:ext cx="11191782" cy="3893374"/>
          </a:xfrm>
        </p:spPr>
        <p:txBody>
          <a:bodyPr>
            <a:noAutofit/>
          </a:bodyPr>
          <a:lstStyle/>
          <a:p>
            <a:r>
              <a:rPr lang="en-US" sz="3600" b="1" dirty="0"/>
              <a:t>Place of love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</a:rPr>
              <a:t>Psalms 119:97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</a:rPr>
              <a:t>2 Thessalonians 2:10</a:t>
            </a:r>
          </a:p>
          <a:p>
            <a:r>
              <a:rPr lang="en-US" sz="3600" b="1" dirty="0"/>
              <a:t>Authority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</a:rPr>
              <a:t>Matthew 15:9</a:t>
            </a:r>
          </a:p>
          <a:p>
            <a:pPr lvl="1"/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9DEA43-E50C-4995-A4B0-18E39B3E792F}"/>
              </a:ext>
            </a:extLst>
          </p:cNvPr>
          <p:cNvSpPr/>
          <p:nvPr/>
        </p:nvSpPr>
        <p:spPr>
          <a:xfrm>
            <a:off x="0" y="0"/>
            <a:ext cx="31071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A7C557-A1A8-44E4-BD59-EF2532285C51}"/>
              </a:ext>
            </a:extLst>
          </p:cNvPr>
          <p:cNvSpPr/>
          <p:nvPr/>
        </p:nvSpPr>
        <p:spPr>
          <a:xfrm>
            <a:off x="11881282" y="0"/>
            <a:ext cx="31071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C0F527-F1D7-47F2-A4B1-63B2D31A0A01}"/>
              </a:ext>
            </a:extLst>
          </p:cNvPr>
          <p:cNvSpPr txBox="1"/>
          <p:nvPr/>
        </p:nvSpPr>
        <p:spPr>
          <a:xfrm>
            <a:off x="0" y="6525088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797521-9050-40DE-832E-A5312301A5FE}"/>
              </a:ext>
            </a:extLst>
          </p:cNvPr>
          <p:cNvSpPr/>
          <p:nvPr/>
        </p:nvSpPr>
        <p:spPr>
          <a:xfrm>
            <a:off x="0" y="0"/>
            <a:ext cx="12192000" cy="3385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DF54C7-C772-475A-9A86-1973D6752CD6}"/>
              </a:ext>
            </a:extLst>
          </p:cNvPr>
          <p:cNvSpPr/>
          <p:nvPr/>
        </p:nvSpPr>
        <p:spPr>
          <a:xfrm>
            <a:off x="0" y="6189770"/>
            <a:ext cx="12192000" cy="3385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42A85D-8CAE-43F9-9DBD-1EC0100DF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18" y="338554"/>
            <a:ext cx="2684984" cy="2076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82FF55-3AD8-444F-828A-BF8852F4CDF9}"/>
              </a:ext>
            </a:extLst>
          </p:cNvPr>
          <p:cNvSpPr txBox="1"/>
          <p:nvPr/>
        </p:nvSpPr>
        <p:spPr>
          <a:xfrm>
            <a:off x="754602" y="798989"/>
            <a:ext cx="17133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“My Word</a:t>
            </a:r>
            <a:br>
              <a:rPr lang="en-US" sz="2200" b="1" dirty="0"/>
            </a:br>
            <a:r>
              <a:rPr lang="en-US" sz="2200" b="1" dirty="0"/>
              <a:t>has no place in you”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FDF12EB-FE69-4789-B816-3B58CBA54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046" y="2260884"/>
            <a:ext cx="6100029" cy="380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28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514192E-7A1B-4378-8E18-706490AFDFF2}"/>
              </a:ext>
            </a:extLst>
          </p:cNvPr>
          <p:cNvSpPr/>
          <p:nvPr/>
        </p:nvSpPr>
        <p:spPr>
          <a:xfrm>
            <a:off x="2995702" y="497150"/>
            <a:ext cx="8696189" cy="166012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D653B7-4BAE-4765-9F85-DD62F22B2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1879" y="645527"/>
            <a:ext cx="887767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Why Doesn’t the Word Have a Place?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A5923-CE56-435B-9009-AF8DF096E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109" y="2296396"/>
            <a:ext cx="11191782" cy="3893374"/>
          </a:xfrm>
        </p:spPr>
        <p:txBody>
          <a:bodyPr>
            <a:noAutofit/>
          </a:bodyPr>
          <a:lstStyle/>
          <a:p>
            <a:r>
              <a:rPr lang="en-US" sz="3600" b="1" dirty="0"/>
              <a:t>Rejected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</a:rPr>
              <a:t>2 Timothy 3:1-5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</a:rPr>
              <a:t>1 John 2:15-17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</a:rPr>
              <a:t>Matthew 13:22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</a:rPr>
              <a:t>2 Peter 2:9-15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</a:rPr>
              <a:t>Matthew 12:30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9DEA43-E50C-4995-A4B0-18E39B3E792F}"/>
              </a:ext>
            </a:extLst>
          </p:cNvPr>
          <p:cNvSpPr/>
          <p:nvPr/>
        </p:nvSpPr>
        <p:spPr>
          <a:xfrm>
            <a:off x="0" y="0"/>
            <a:ext cx="31071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A7C557-A1A8-44E4-BD59-EF2532285C51}"/>
              </a:ext>
            </a:extLst>
          </p:cNvPr>
          <p:cNvSpPr/>
          <p:nvPr/>
        </p:nvSpPr>
        <p:spPr>
          <a:xfrm>
            <a:off x="11881282" y="0"/>
            <a:ext cx="31071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C0F527-F1D7-47F2-A4B1-63B2D31A0A01}"/>
              </a:ext>
            </a:extLst>
          </p:cNvPr>
          <p:cNvSpPr txBox="1"/>
          <p:nvPr/>
        </p:nvSpPr>
        <p:spPr>
          <a:xfrm>
            <a:off x="0" y="6525088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797521-9050-40DE-832E-A5312301A5FE}"/>
              </a:ext>
            </a:extLst>
          </p:cNvPr>
          <p:cNvSpPr/>
          <p:nvPr/>
        </p:nvSpPr>
        <p:spPr>
          <a:xfrm>
            <a:off x="0" y="0"/>
            <a:ext cx="12192000" cy="3385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DF54C7-C772-475A-9A86-1973D6752CD6}"/>
              </a:ext>
            </a:extLst>
          </p:cNvPr>
          <p:cNvSpPr/>
          <p:nvPr/>
        </p:nvSpPr>
        <p:spPr>
          <a:xfrm>
            <a:off x="0" y="6189770"/>
            <a:ext cx="12192000" cy="3385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42A85D-8CAE-43F9-9DBD-1EC0100DF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18" y="338554"/>
            <a:ext cx="2684984" cy="2076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82FF55-3AD8-444F-828A-BF8852F4CDF9}"/>
              </a:ext>
            </a:extLst>
          </p:cNvPr>
          <p:cNvSpPr txBox="1"/>
          <p:nvPr/>
        </p:nvSpPr>
        <p:spPr>
          <a:xfrm>
            <a:off x="754602" y="798989"/>
            <a:ext cx="17133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“My Word</a:t>
            </a:r>
            <a:br>
              <a:rPr lang="en-US" sz="2200" b="1" dirty="0"/>
            </a:br>
            <a:r>
              <a:rPr lang="en-US" sz="2200" b="1" dirty="0"/>
              <a:t>has no place in you”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E999814-E7F8-4E03-AEE1-086E952CF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126" y="2231034"/>
            <a:ext cx="3882498" cy="388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246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514192E-7A1B-4378-8E18-706490AFDFF2}"/>
              </a:ext>
            </a:extLst>
          </p:cNvPr>
          <p:cNvSpPr/>
          <p:nvPr/>
        </p:nvSpPr>
        <p:spPr>
          <a:xfrm>
            <a:off x="2995702" y="497150"/>
            <a:ext cx="8696189" cy="166012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D653B7-4BAE-4765-9F85-DD62F22B2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1879" y="645527"/>
            <a:ext cx="887767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Condition of Those That Reject?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A5923-CE56-435B-9009-AF8DF096E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109" y="2296396"/>
            <a:ext cx="11191782" cy="3893374"/>
          </a:xfrm>
        </p:spPr>
        <p:txBody>
          <a:bodyPr>
            <a:noAutofit/>
          </a:bodyPr>
          <a:lstStyle/>
          <a:p>
            <a:r>
              <a:rPr lang="en-US" sz="3600" b="1" dirty="0"/>
              <a:t>Deeper in sin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</a:rPr>
              <a:t>James 4:17</a:t>
            </a:r>
          </a:p>
          <a:p>
            <a:r>
              <a:rPr lang="en-US" sz="3600" b="1" dirty="0"/>
              <a:t>No longer seek Christ’s Words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</a:rPr>
              <a:t>Hebrews 3:8-9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</a:rPr>
              <a:t>Hebrews 3:15; 12-14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</a:rPr>
              <a:t>2 Timothy 4:1-4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</a:rPr>
              <a:t>2 Thessalonians 1:8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9DEA43-E50C-4995-A4B0-18E39B3E792F}"/>
              </a:ext>
            </a:extLst>
          </p:cNvPr>
          <p:cNvSpPr/>
          <p:nvPr/>
        </p:nvSpPr>
        <p:spPr>
          <a:xfrm>
            <a:off x="0" y="0"/>
            <a:ext cx="31071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A7C557-A1A8-44E4-BD59-EF2532285C51}"/>
              </a:ext>
            </a:extLst>
          </p:cNvPr>
          <p:cNvSpPr/>
          <p:nvPr/>
        </p:nvSpPr>
        <p:spPr>
          <a:xfrm>
            <a:off x="11881282" y="0"/>
            <a:ext cx="31071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C0F527-F1D7-47F2-A4B1-63B2D31A0A01}"/>
              </a:ext>
            </a:extLst>
          </p:cNvPr>
          <p:cNvSpPr txBox="1"/>
          <p:nvPr/>
        </p:nvSpPr>
        <p:spPr>
          <a:xfrm>
            <a:off x="0" y="6525088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797521-9050-40DE-832E-A5312301A5FE}"/>
              </a:ext>
            </a:extLst>
          </p:cNvPr>
          <p:cNvSpPr/>
          <p:nvPr/>
        </p:nvSpPr>
        <p:spPr>
          <a:xfrm>
            <a:off x="0" y="0"/>
            <a:ext cx="12192000" cy="3385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DF54C7-C772-475A-9A86-1973D6752CD6}"/>
              </a:ext>
            </a:extLst>
          </p:cNvPr>
          <p:cNvSpPr/>
          <p:nvPr/>
        </p:nvSpPr>
        <p:spPr>
          <a:xfrm>
            <a:off x="0" y="6189770"/>
            <a:ext cx="12192000" cy="3385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42A85D-8CAE-43F9-9DBD-1EC0100DF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18" y="338554"/>
            <a:ext cx="2684984" cy="2076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82FF55-3AD8-444F-828A-BF8852F4CDF9}"/>
              </a:ext>
            </a:extLst>
          </p:cNvPr>
          <p:cNvSpPr txBox="1"/>
          <p:nvPr/>
        </p:nvSpPr>
        <p:spPr>
          <a:xfrm>
            <a:off x="754602" y="798989"/>
            <a:ext cx="17133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“My Word</a:t>
            </a:r>
            <a:br>
              <a:rPr lang="en-US" sz="2200" b="1" dirty="0"/>
            </a:br>
            <a:r>
              <a:rPr lang="en-US" sz="2200" b="1" dirty="0"/>
              <a:t>has no place in you”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ACC0CE7-C1D6-4263-B9A9-B6B52C6DC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619" y="2237690"/>
            <a:ext cx="5154967" cy="386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51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514192E-7A1B-4378-8E18-706490AFDFF2}"/>
              </a:ext>
            </a:extLst>
          </p:cNvPr>
          <p:cNvSpPr/>
          <p:nvPr/>
        </p:nvSpPr>
        <p:spPr>
          <a:xfrm>
            <a:off x="3185093" y="497150"/>
            <a:ext cx="8506798" cy="166012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D653B7-4BAE-4765-9F85-DD62F22B2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519" y="645527"/>
            <a:ext cx="8492372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Christ’s Word to Us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A5923-CE56-435B-9009-AF8DF096E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109" y="2296396"/>
            <a:ext cx="11191782" cy="3893374"/>
          </a:xfrm>
        </p:spPr>
        <p:txBody>
          <a:bodyPr>
            <a:noAutofit/>
          </a:bodyPr>
          <a:lstStyle/>
          <a:p>
            <a:r>
              <a:rPr lang="en-US" sz="3600" b="1" dirty="0"/>
              <a:t>Alien Sinner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</a:rPr>
              <a:t>John 8:24; Acts 17:30; Mark 16:16; Acts 2:38</a:t>
            </a:r>
          </a:p>
          <a:p>
            <a:r>
              <a:rPr lang="en-US" sz="3600" b="1" dirty="0"/>
              <a:t>Erring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</a:rPr>
              <a:t>1 John 1:8-10; Acts 8:22</a:t>
            </a:r>
          </a:p>
          <a:p>
            <a:r>
              <a:rPr lang="en-US" sz="3600" b="1" dirty="0"/>
              <a:t>Faithful Christian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</a:rPr>
              <a:t>Titus 2:11-13; 2 Peter 3:18; Revelation 2:10; John 8:32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9DEA43-E50C-4995-A4B0-18E39B3E792F}"/>
              </a:ext>
            </a:extLst>
          </p:cNvPr>
          <p:cNvSpPr/>
          <p:nvPr/>
        </p:nvSpPr>
        <p:spPr>
          <a:xfrm>
            <a:off x="0" y="0"/>
            <a:ext cx="31071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A7C557-A1A8-44E4-BD59-EF2532285C51}"/>
              </a:ext>
            </a:extLst>
          </p:cNvPr>
          <p:cNvSpPr/>
          <p:nvPr/>
        </p:nvSpPr>
        <p:spPr>
          <a:xfrm>
            <a:off x="11881282" y="0"/>
            <a:ext cx="31071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C0F527-F1D7-47F2-A4B1-63B2D31A0A01}"/>
              </a:ext>
            </a:extLst>
          </p:cNvPr>
          <p:cNvSpPr txBox="1"/>
          <p:nvPr/>
        </p:nvSpPr>
        <p:spPr>
          <a:xfrm>
            <a:off x="0" y="6525088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797521-9050-40DE-832E-A5312301A5FE}"/>
              </a:ext>
            </a:extLst>
          </p:cNvPr>
          <p:cNvSpPr/>
          <p:nvPr/>
        </p:nvSpPr>
        <p:spPr>
          <a:xfrm>
            <a:off x="0" y="0"/>
            <a:ext cx="12192000" cy="3385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DF54C7-C772-475A-9A86-1973D6752CD6}"/>
              </a:ext>
            </a:extLst>
          </p:cNvPr>
          <p:cNvSpPr/>
          <p:nvPr/>
        </p:nvSpPr>
        <p:spPr>
          <a:xfrm>
            <a:off x="0" y="6189770"/>
            <a:ext cx="12192000" cy="3385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42A85D-8CAE-43F9-9DBD-1EC0100DF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18" y="338554"/>
            <a:ext cx="2684984" cy="2076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82FF55-3AD8-444F-828A-BF8852F4CDF9}"/>
              </a:ext>
            </a:extLst>
          </p:cNvPr>
          <p:cNvSpPr txBox="1"/>
          <p:nvPr/>
        </p:nvSpPr>
        <p:spPr>
          <a:xfrm>
            <a:off x="754602" y="798989"/>
            <a:ext cx="17133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“My Word</a:t>
            </a:r>
            <a:br>
              <a:rPr lang="en-US" sz="2200" b="1" dirty="0"/>
            </a:br>
            <a:r>
              <a:rPr lang="en-US" sz="2200" b="1" dirty="0"/>
              <a:t>has no place in you”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62D85A1-ED09-4D81-BDD2-3F7587015E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586" y="2232218"/>
            <a:ext cx="1524000" cy="389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048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75A65C9-6B8F-4463-8E32-A05BEF718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554"/>
            <a:ext cx="12109142" cy="61865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321834-F202-40DF-AD13-1BE4713DFD83}"/>
              </a:ext>
            </a:extLst>
          </p:cNvPr>
          <p:cNvSpPr/>
          <p:nvPr/>
        </p:nvSpPr>
        <p:spPr>
          <a:xfrm>
            <a:off x="0" y="0"/>
            <a:ext cx="31071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0EAC90-BC2F-4729-A083-42D3150124A4}"/>
              </a:ext>
            </a:extLst>
          </p:cNvPr>
          <p:cNvSpPr/>
          <p:nvPr/>
        </p:nvSpPr>
        <p:spPr>
          <a:xfrm>
            <a:off x="11881282" y="0"/>
            <a:ext cx="31071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D043CC-0AE5-439E-B925-C6934EECCDCB}"/>
              </a:ext>
            </a:extLst>
          </p:cNvPr>
          <p:cNvSpPr/>
          <p:nvPr/>
        </p:nvSpPr>
        <p:spPr>
          <a:xfrm>
            <a:off x="0" y="0"/>
            <a:ext cx="12192000" cy="3385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07C272-CF34-425C-A4C5-5AEEA2B48402}"/>
              </a:ext>
            </a:extLst>
          </p:cNvPr>
          <p:cNvSpPr txBox="1"/>
          <p:nvPr/>
        </p:nvSpPr>
        <p:spPr>
          <a:xfrm>
            <a:off x="0" y="6525088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450507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263</Words>
  <Application>Microsoft Office PowerPoint</Application>
  <PresentationFormat>Widescreen</PresentationFormat>
  <Paragraphs>68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My Word Has No Place in You</vt:lpstr>
      <vt:lpstr>Why Should It Have A Place?</vt:lpstr>
      <vt:lpstr>Why Should It Have A Place?</vt:lpstr>
      <vt:lpstr>What Place Should the Word Have?</vt:lpstr>
      <vt:lpstr>What Place Should the Word Have?</vt:lpstr>
      <vt:lpstr>Why Doesn’t the Word Have a Place?</vt:lpstr>
      <vt:lpstr>The Condition of Those That Reject?</vt:lpstr>
      <vt:lpstr>Christ’s Word to Us Today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ff</dc:title>
  <dc:creator>Richard Thetford</dc:creator>
  <cp:lastModifiedBy>Richard Thetford</cp:lastModifiedBy>
  <cp:revision>18</cp:revision>
  <dcterms:created xsi:type="dcterms:W3CDTF">2019-03-12T00:36:06Z</dcterms:created>
  <dcterms:modified xsi:type="dcterms:W3CDTF">2019-07-28T18:41:50Z</dcterms:modified>
</cp:coreProperties>
</file>