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2A38D-E108-4EF2-AA23-B973C4A18E9A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6F242-7A20-43E3-AB46-6E2F2AAE0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7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1608364"/>
            <a:ext cx="11262866" cy="47822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534" y="1020431"/>
            <a:ext cx="11262865" cy="58793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57225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	 		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27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4004857" cy="365125"/>
          </a:xfrm>
          <a:prstGeom prst="rect">
            <a:avLst/>
          </a:prstGeom>
        </p:spPr>
        <p:txBody>
          <a:bodyPr/>
          <a:lstStyle/>
          <a:p>
            <a:fld id="{55C578E0-9740-401A-B7EE-317DB44E44E2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F8798169-3D8D-4660-A299-C6260BADB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C578E0-9740-401A-B7EE-317DB44E44E2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8798169-3D8D-4660-A299-C6260BADB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3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9644" y="614407"/>
            <a:ext cx="11309338" cy="56941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644" y="677664"/>
            <a:ext cx="11309338" cy="48166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86" y="1183821"/>
            <a:ext cx="11309338" cy="530678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60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400485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C578E0-9740-401A-B7EE-317DB44E44E2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8798169-3D8D-4660-A299-C6260BADB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8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4004857" cy="365125"/>
          </a:xfrm>
          <a:prstGeom prst="rect">
            <a:avLst/>
          </a:prstGeom>
        </p:spPr>
        <p:txBody>
          <a:bodyPr/>
          <a:lstStyle/>
          <a:p>
            <a:fld id="{55C578E0-9740-401A-B7EE-317DB44E44E2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F8798169-3D8D-4660-A299-C6260BADB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1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4004857" cy="365125"/>
          </a:xfrm>
          <a:prstGeom prst="rect">
            <a:avLst/>
          </a:prstGeom>
        </p:spPr>
        <p:txBody>
          <a:bodyPr/>
          <a:lstStyle/>
          <a:p>
            <a:fld id="{55C578E0-9740-401A-B7EE-317DB44E44E2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F8798169-3D8D-4660-A299-C6260BADB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3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4004857" cy="365125"/>
          </a:xfrm>
          <a:prstGeom prst="rect">
            <a:avLst/>
          </a:prstGeom>
        </p:spPr>
        <p:txBody>
          <a:bodyPr/>
          <a:lstStyle/>
          <a:p>
            <a:fld id="{55C578E0-9740-401A-B7EE-317DB44E44E2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F8798169-3D8D-4660-A299-C6260BADB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2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4004857" cy="365125"/>
          </a:xfrm>
          <a:prstGeom prst="rect">
            <a:avLst/>
          </a:prstGeom>
        </p:spPr>
        <p:txBody>
          <a:bodyPr/>
          <a:lstStyle/>
          <a:p>
            <a:fld id="{55C578E0-9740-401A-B7EE-317DB44E44E2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F8798169-3D8D-4660-A299-C6260BADB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75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400485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C578E0-9740-401A-B7EE-317DB44E44E2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8798169-3D8D-4660-A299-C6260BADB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6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4004857" cy="365125"/>
          </a:xfrm>
          <a:prstGeom prst="rect">
            <a:avLst/>
          </a:prstGeom>
        </p:spPr>
        <p:txBody>
          <a:bodyPr/>
          <a:lstStyle/>
          <a:p>
            <a:fld id="{55C578E0-9740-401A-B7EE-317DB44E44E2}" type="datetimeFigureOut">
              <a:rPr lang="en-US" smtClean="0"/>
              <a:t>1/31/2015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F8798169-3D8D-4660-A299-C6260BADB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6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 userDrawn="1"/>
        </p:nvSpPr>
        <p:spPr>
          <a:xfrm>
            <a:off x="0" y="657225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	 		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79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6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4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2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0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534" y="3476369"/>
            <a:ext cx="11262865" cy="982284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life, my faith, my hope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6534" y="724926"/>
            <a:ext cx="11262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Job 12-14</a:t>
            </a:r>
            <a:endParaRPr lang="en-US" sz="4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573" y="625062"/>
            <a:ext cx="4138827" cy="292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55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081" y="626076"/>
            <a:ext cx="11269362" cy="67550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life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Job had wisdom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God is great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Job wanted to end his suffering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Acts 17:24-28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Colossians 1:16-17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40286" y="5189838"/>
            <a:ext cx="11309338" cy="980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3081" y="5387545"/>
            <a:ext cx="11269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Our lives are in God’s hands – do we have anything to fear?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347" y="1342769"/>
            <a:ext cx="3965278" cy="366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72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081" y="626076"/>
            <a:ext cx="11269362" cy="67550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life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86" y="1944138"/>
            <a:ext cx="11309338" cy="4546469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Life is in God’s hands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Job 12:10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Job 14:5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Psalms 139:16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Psalms 31:15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40286" y="1268635"/>
            <a:ext cx="11309338" cy="6013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3081" y="1285108"/>
            <a:ext cx="11269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About Suicide?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089" y="2016825"/>
            <a:ext cx="6017354" cy="4408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88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081" y="626076"/>
            <a:ext cx="11269362" cy="67550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life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86" y="1944138"/>
            <a:ext cx="11309338" cy="4546469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 incident of a godly person committing suicide</a:t>
            </a:r>
          </a:p>
          <a:p>
            <a:pPr lvl="1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Saul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rebelled – 1 Samuel 31:3-5</a:t>
            </a:r>
          </a:p>
          <a:p>
            <a:pPr lvl="1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Zimri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was a rebel – 1 Kings 16:8-20</a:t>
            </a:r>
          </a:p>
          <a:p>
            <a:pPr lvl="1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Judas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betrayed Jesus – Matthew 27:4-5</a:t>
            </a:r>
          </a:p>
          <a:p>
            <a:pPr lvl="1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Samson’s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death (Martyrdom) – Judges 16:23f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40286" y="1268635"/>
            <a:ext cx="11309338" cy="6013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3081" y="1285108"/>
            <a:ext cx="11269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About Suicide?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5045" y="2842205"/>
            <a:ext cx="2697398" cy="214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58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081" y="626076"/>
            <a:ext cx="11269362" cy="67550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life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86" y="1944138"/>
            <a:ext cx="11309338" cy="4546469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Sixth commandment forbids murder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Exodus 20:13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Man made in the image of God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40286" y="1268635"/>
            <a:ext cx="11309338" cy="6013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3081" y="1285108"/>
            <a:ext cx="11269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About Suicide?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40286" y="4382529"/>
            <a:ext cx="11309338" cy="1233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3081" y="4415479"/>
            <a:ext cx="112965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“To run away from trouble is a form of cowardice.” and “while it is true that the suicide braves death, he does it not for some noble object but to escape some ill.”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---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Aristotle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750007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 Timothy 4:6-8</a:t>
            </a:r>
            <a:endParaRPr lang="en-US" sz="4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536" y="2004081"/>
            <a:ext cx="2968088" cy="224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34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081" y="626076"/>
            <a:ext cx="11269362" cy="67550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faith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Job sees his creator as judge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“I desire to reason with God” (13:3)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As we help others….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Job 13:15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40286" y="5189838"/>
            <a:ext cx="11309338" cy="980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3081" y="5387545"/>
            <a:ext cx="11269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GREAT faith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Job had in his God!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086" y="1276865"/>
            <a:ext cx="3822357" cy="382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46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081" y="626076"/>
            <a:ext cx="11269362" cy="67550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Hope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Man is born to die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Job 14:2, 10-12, 5-6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Must rest our hope on God!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John 11:25-26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 Corinthians 15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 Timothy 1:9-10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40286" y="5700585"/>
            <a:ext cx="11309338" cy="642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3081" y="5700585"/>
            <a:ext cx="11269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Keep the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FAITH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as long as we long for the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HOPE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of heaven!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784" y="1301578"/>
            <a:ext cx="4802659" cy="4251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728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Dividend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91</TotalTime>
  <Words>242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 2</vt:lpstr>
      <vt:lpstr>Dividend</vt:lpstr>
      <vt:lpstr>My life, my faith, my hope</vt:lpstr>
      <vt:lpstr>My life</vt:lpstr>
      <vt:lpstr>My life</vt:lpstr>
      <vt:lpstr>My life</vt:lpstr>
      <vt:lpstr>My life</vt:lpstr>
      <vt:lpstr>My faith</vt:lpstr>
      <vt:lpstr>My Hope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17</cp:revision>
  <dcterms:created xsi:type="dcterms:W3CDTF">2014-10-14T15:59:07Z</dcterms:created>
  <dcterms:modified xsi:type="dcterms:W3CDTF">2015-01-31T18:22:32Z</dcterms:modified>
</cp:coreProperties>
</file>