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5766-94CC-436A-9CAC-250BD74B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B7BEC-7B8B-4C37-B289-80F0B64E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80C66-AF2B-4942-8213-27031962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9810-508C-4EC2-BFF8-D0E8FD6B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F16EE-80F2-4685-9D62-B1D7E816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FB63-7D8E-402E-B34E-90927B44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7C30F-9BD9-442F-84EF-6797417F1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0731E-74B4-4D79-8FEB-ABD9C7BC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E36A-F620-41E5-A742-C73C4E39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401E-0F75-4DA3-ABFC-826F5EBC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3900C-AD18-40E9-9D58-D33809CA6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47F91-0833-441B-ACEA-814293B3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A7D64-A8D3-4FC7-BD8F-D083FEBA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AB882-92AB-42DF-8985-68F5118E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7495-E221-4674-804A-E7806B39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6750-2565-4829-A712-CA4D1998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2A3EB-92B6-4FB8-988C-0E9335B6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64D0-DC33-43FD-A161-A907F876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1658C-636D-4583-AFB9-C6559EB8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DC1D3-63B4-44A2-8B5E-BF41F87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8819-DD84-46A0-8D22-054CC929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074DB-90F4-4BD7-8950-9EACF835C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A82B-3EBF-4241-AF45-F463B74B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B4903-5CCC-4125-A7F4-13164114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C97F0-7E61-4A49-AE8A-1EEA1533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9397-AB19-4974-B03B-CA398738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3C0F-AF88-4A1A-9CA5-F87B870F1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7B3C0-0111-4903-A076-B9CF3195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49B1-B37B-497D-A53D-E5F0D965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EEC6-155D-496F-A838-D17B0EEE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500A4-B8FA-4D06-A386-56F7CA39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66B8-F946-47D7-8119-F7D4BF89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A851C-F20A-4F14-9C36-989F206E1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D83AF-C786-419E-BD6F-6029FCD1C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03669-B427-48AD-9770-1125CF7E6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22448-426F-450C-974A-8D9EAECD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46DB9-6ED1-4826-A44A-49231947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2EA59-AB45-4BA0-BB5B-4588DD4E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143A9-6692-4B67-A0EB-092C4884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786B-E6F2-4FDB-A097-BAAA6F23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D3CF0-B305-4671-9DEB-1AD93B08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0AFDD-4606-4C48-BFE2-3A081030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B478F-742B-4BB1-AF8F-9FB3036D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1196A-69A2-46F8-9684-CDD02FDD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B3927-6A2E-46FC-83B0-8DCABE37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D8C26-F5AA-4EB8-AF72-F6E42FAB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03C1-D3B4-4223-AEB8-DDC178F5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EA9B-F4F8-4F11-BD26-E9B1EB94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39E9-DE89-4795-B7BD-653A7E3F5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25445-E8CC-409C-BBFD-E1CC4DEA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D8F10-7003-4765-BF69-2DEE71CC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14EF9-DA72-48FA-9860-FC69EAA6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F7D2-BB64-48AD-9E6D-EEFBE0C4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13B75-A018-40F7-8D15-3DBC7D91E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15CD2-7470-4EA6-A9AB-57D137515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65F02-24EB-4C3D-B6CA-404A7503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4F890-731B-47E7-A87A-4FBF3E41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018CC-92EC-44D2-831F-E6F4F83A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67CD1-1B20-44C9-AA55-0B897D91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27C4E-DE96-4773-8AD3-86CD9A188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7DE18-4C3F-4119-8E2C-F66492CB1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A2C5-2CBB-4D54-86DC-86BA0B11058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217C6-0C32-418B-B08A-D17507C34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8E78-3364-47CB-95B6-C17F019A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D29D-6B10-431F-AA70-761F61E1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96FD-F828-4A15-AECB-7D6849E4A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87F29-E765-4C66-B6A2-BEBA70C43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5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5235E565-397A-43ED-B72A-134E24F9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7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55FE26-7923-4E24-8807-D0F6F64E61E2}"/>
              </a:ext>
            </a:extLst>
          </p:cNvPr>
          <p:cNvSpPr/>
          <p:nvPr/>
        </p:nvSpPr>
        <p:spPr>
          <a:xfrm>
            <a:off x="158620" y="223935"/>
            <a:ext cx="4469364" cy="8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87ABC1-ED86-485C-A3C8-E07D50A0DF85}"/>
              </a:ext>
            </a:extLst>
          </p:cNvPr>
          <p:cNvSpPr/>
          <p:nvPr/>
        </p:nvSpPr>
        <p:spPr>
          <a:xfrm>
            <a:off x="1287624" y="5187820"/>
            <a:ext cx="9619862" cy="806353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98AE8-0ADA-421F-A4CF-9A631EB098E8}"/>
              </a:ext>
            </a:extLst>
          </p:cNvPr>
          <p:cNvSpPr txBox="1"/>
          <p:nvPr/>
        </p:nvSpPr>
        <p:spPr>
          <a:xfrm>
            <a:off x="1287624" y="5197142"/>
            <a:ext cx="961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Money and the Christian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E3F4D-04B3-4F8D-A54B-3A443827C258}"/>
              </a:ext>
            </a:extLst>
          </p:cNvPr>
          <p:cNvSpPr txBox="1"/>
          <p:nvPr/>
        </p:nvSpPr>
        <p:spPr>
          <a:xfrm>
            <a:off x="0" y="655008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27D27-8367-432E-851A-768ABFE33B22}"/>
              </a:ext>
            </a:extLst>
          </p:cNvPr>
          <p:cNvSpPr txBox="1"/>
          <p:nvPr/>
        </p:nvSpPr>
        <p:spPr>
          <a:xfrm>
            <a:off x="-6" y="205270"/>
            <a:ext cx="730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“For the love of money is the root of all evil….”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(KJV)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 Timothy 6:10</a:t>
            </a:r>
          </a:p>
        </p:txBody>
      </p:sp>
    </p:spTree>
    <p:extLst>
      <p:ext uri="{BB962C8B-B14F-4D97-AF65-F5344CB8AC3E}">
        <p14:creationId xmlns:p14="http://schemas.microsoft.com/office/powerpoint/2010/main" val="33686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03B4-EC62-4B46-A35D-A42B5956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3" y="365125"/>
            <a:ext cx="11439331" cy="1325563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Money and Our Spirituality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F0E2-12B4-467E-A491-8DD422E8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3" y="1825625"/>
            <a:ext cx="1143933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Money – a gauge of our spirituality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6:6-10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Sharing with those who teach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God won’t be mocked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6:8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Jesus’ teaching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6:19-21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955B8-2F87-4B30-B3FF-FD081FF458A3}"/>
              </a:ext>
            </a:extLst>
          </p:cNvPr>
          <p:cNvSpPr txBox="1"/>
          <p:nvPr/>
        </p:nvSpPr>
        <p:spPr>
          <a:xfrm>
            <a:off x="0" y="655008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4FD0D-E64F-4FBC-8399-C1D085500A6E}"/>
              </a:ext>
            </a:extLst>
          </p:cNvPr>
          <p:cNvSpPr/>
          <p:nvPr/>
        </p:nvSpPr>
        <p:spPr>
          <a:xfrm>
            <a:off x="0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6DAD1-AA39-4E47-A5D7-410ACF08239B}"/>
              </a:ext>
            </a:extLst>
          </p:cNvPr>
          <p:cNvSpPr/>
          <p:nvPr/>
        </p:nvSpPr>
        <p:spPr>
          <a:xfrm>
            <a:off x="11958735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031D7-CE61-4D41-B552-37285967C09A}"/>
              </a:ext>
            </a:extLst>
          </p:cNvPr>
          <p:cNvSpPr/>
          <p:nvPr/>
        </p:nvSpPr>
        <p:spPr>
          <a:xfrm>
            <a:off x="0" y="0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75BFE-E911-4039-8E12-CC7058F118B5}"/>
              </a:ext>
            </a:extLst>
          </p:cNvPr>
          <p:cNvSpPr/>
          <p:nvPr/>
        </p:nvSpPr>
        <p:spPr>
          <a:xfrm>
            <a:off x="-1" y="6319899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erson, holding, young, person&#10;&#10;Description automatically generated">
            <a:extLst>
              <a:ext uri="{FF2B5EF4-FFF2-40B4-BE49-F238E27FC236}">
                <a16:creationId xmlns:a16="http://schemas.microsoft.com/office/drawing/2014/main" id="{DF658C62-8A67-48E5-AE57-22BF4CD48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2463284"/>
            <a:ext cx="5378708" cy="3751003"/>
          </a:xfrm>
          <a:prstGeom prst="rect">
            <a:avLst/>
          </a:prstGeom>
        </p:spPr>
      </p:pic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E0D9FE0-3A13-4888-8330-8FC24463D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5" y="373125"/>
            <a:ext cx="3159968" cy="13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03B4-EC62-4B46-A35D-A42B5956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3" y="365125"/>
            <a:ext cx="11439331" cy="1325563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Sowing to the Flesh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F0E2-12B4-467E-A491-8DD422E8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3" y="1825625"/>
            <a:ext cx="1143933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Not to sow for things of the flesh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6:17-19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9:6-7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Is temporary and corruptible</a:t>
            </a:r>
            <a:endParaRPr lang="en-US" sz="32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rich man’s fleshly approach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12:16-21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955B8-2F87-4B30-B3FF-FD081FF458A3}"/>
              </a:ext>
            </a:extLst>
          </p:cNvPr>
          <p:cNvSpPr txBox="1"/>
          <p:nvPr/>
        </p:nvSpPr>
        <p:spPr>
          <a:xfrm>
            <a:off x="0" y="655008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4FD0D-E64F-4FBC-8399-C1D085500A6E}"/>
              </a:ext>
            </a:extLst>
          </p:cNvPr>
          <p:cNvSpPr/>
          <p:nvPr/>
        </p:nvSpPr>
        <p:spPr>
          <a:xfrm>
            <a:off x="0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6DAD1-AA39-4E47-A5D7-410ACF08239B}"/>
              </a:ext>
            </a:extLst>
          </p:cNvPr>
          <p:cNvSpPr/>
          <p:nvPr/>
        </p:nvSpPr>
        <p:spPr>
          <a:xfrm>
            <a:off x="11958735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031D7-CE61-4D41-B552-37285967C09A}"/>
              </a:ext>
            </a:extLst>
          </p:cNvPr>
          <p:cNvSpPr/>
          <p:nvPr/>
        </p:nvSpPr>
        <p:spPr>
          <a:xfrm>
            <a:off x="0" y="0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75BFE-E911-4039-8E12-CC7058F118B5}"/>
              </a:ext>
            </a:extLst>
          </p:cNvPr>
          <p:cNvSpPr/>
          <p:nvPr/>
        </p:nvSpPr>
        <p:spPr>
          <a:xfrm>
            <a:off x="-1" y="6319899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sitting, table, food&#10;&#10;Description automatically generated">
            <a:extLst>
              <a:ext uri="{FF2B5EF4-FFF2-40B4-BE49-F238E27FC236}">
                <a16:creationId xmlns:a16="http://schemas.microsoft.com/office/drawing/2014/main" id="{CA56E57B-E0C5-4B8D-A210-D785833F9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29" y="2444622"/>
            <a:ext cx="4980992" cy="3769665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A99EAD4-D9A8-40CB-BE6F-D1CD2AD20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5" y="373125"/>
            <a:ext cx="3159968" cy="13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03B4-EC62-4B46-A35D-A42B5956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3" y="365125"/>
            <a:ext cx="11439331" cy="1325563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Sowing to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F0E2-12B4-467E-A491-8DD422E8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3" y="1825625"/>
            <a:ext cx="1143933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Doing things to assist the Holy Spirit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Relieving those suffering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Helping the poor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Our investment will mirror what we</a:t>
            </a:r>
            <a:b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hope to reap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long-term is ETERNAL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955B8-2F87-4B30-B3FF-FD081FF458A3}"/>
              </a:ext>
            </a:extLst>
          </p:cNvPr>
          <p:cNvSpPr txBox="1"/>
          <p:nvPr/>
        </p:nvSpPr>
        <p:spPr>
          <a:xfrm>
            <a:off x="0" y="655008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4FD0D-E64F-4FBC-8399-C1D085500A6E}"/>
              </a:ext>
            </a:extLst>
          </p:cNvPr>
          <p:cNvSpPr/>
          <p:nvPr/>
        </p:nvSpPr>
        <p:spPr>
          <a:xfrm>
            <a:off x="0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6DAD1-AA39-4E47-A5D7-410ACF08239B}"/>
              </a:ext>
            </a:extLst>
          </p:cNvPr>
          <p:cNvSpPr/>
          <p:nvPr/>
        </p:nvSpPr>
        <p:spPr>
          <a:xfrm>
            <a:off x="11958735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031D7-CE61-4D41-B552-37285967C09A}"/>
              </a:ext>
            </a:extLst>
          </p:cNvPr>
          <p:cNvSpPr/>
          <p:nvPr/>
        </p:nvSpPr>
        <p:spPr>
          <a:xfrm>
            <a:off x="0" y="0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75BFE-E911-4039-8E12-CC7058F118B5}"/>
              </a:ext>
            </a:extLst>
          </p:cNvPr>
          <p:cNvSpPr/>
          <p:nvPr/>
        </p:nvSpPr>
        <p:spPr>
          <a:xfrm>
            <a:off x="-1" y="6319899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EBDF26F-DD5F-4FDB-A23F-4C958C0D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18" y="1825625"/>
            <a:ext cx="3928136" cy="4379180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DFF060B-A017-4318-82CF-6E45E802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5" y="373125"/>
            <a:ext cx="3159968" cy="13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03B4-EC62-4B46-A35D-A42B5956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3" y="365125"/>
            <a:ext cx="11439331" cy="1325563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Money – A Measure of Our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F0E2-12B4-467E-A491-8DD422E8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3" y="1825625"/>
            <a:ext cx="1143933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 means to get what we need, want, and value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Used for self-gratification – that is our reward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Used for the Spirit’s work – heaven is our reward</a:t>
            </a:r>
          </a:p>
          <a:p>
            <a:pPr>
              <a:lnSpc>
                <a:spcPct val="100000"/>
              </a:lnSpc>
            </a:pP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955B8-2F87-4B30-B3FF-FD081FF458A3}"/>
              </a:ext>
            </a:extLst>
          </p:cNvPr>
          <p:cNvSpPr txBox="1"/>
          <p:nvPr/>
        </p:nvSpPr>
        <p:spPr>
          <a:xfrm>
            <a:off x="0" y="655008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4FD0D-E64F-4FBC-8399-C1D085500A6E}"/>
              </a:ext>
            </a:extLst>
          </p:cNvPr>
          <p:cNvSpPr/>
          <p:nvPr/>
        </p:nvSpPr>
        <p:spPr>
          <a:xfrm>
            <a:off x="0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6DAD1-AA39-4E47-A5D7-410ACF08239B}"/>
              </a:ext>
            </a:extLst>
          </p:cNvPr>
          <p:cNvSpPr/>
          <p:nvPr/>
        </p:nvSpPr>
        <p:spPr>
          <a:xfrm>
            <a:off x="11958735" y="0"/>
            <a:ext cx="233265" cy="65500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031D7-CE61-4D41-B552-37285967C09A}"/>
              </a:ext>
            </a:extLst>
          </p:cNvPr>
          <p:cNvSpPr/>
          <p:nvPr/>
        </p:nvSpPr>
        <p:spPr>
          <a:xfrm>
            <a:off x="0" y="0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75BFE-E911-4039-8E12-CC7058F118B5}"/>
              </a:ext>
            </a:extLst>
          </p:cNvPr>
          <p:cNvSpPr/>
          <p:nvPr/>
        </p:nvSpPr>
        <p:spPr>
          <a:xfrm>
            <a:off x="-1" y="6319899"/>
            <a:ext cx="12111135" cy="2301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771E73-D5E3-487D-8A5A-DA35996B20CA}"/>
              </a:ext>
            </a:extLst>
          </p:cNvPr>
          <p:cNvSpPr/>
          <p:nvPr/>
        </p:nvSpPr>
        <p:spPr>
          <a:xfrm>
            <a:off x="625151" y="3965510"/>
            <a:ext cx="10898156" cy="204661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7A24D-9E8D-4F08-9E36-268D0A857CCD}"/>
              </a:ext>
            </a:extLst>
          </p:cNvPr>
          <p:cNvSpPr txBox="1"/>
          <p:nvPr/>
        </p:nvSpPr>
        <p:spPr>
          <a:xfrm>
            <a:off x="625151" y="4161449"/>
            <a:ext cx="108981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 can’t spend most of our time and money</a:t>
            </a:r>
            <a:b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on fleshly, earthly matters and then harvest</a:t>
            </a:r>
            <a:b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 spiritual crop!</a:t>
            </a:r>
          </a:p>
        </p:txBody>
      </p:sp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27E405F-E294-4EAB-98F5-26340933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73" y="373125"/>
            <a:ext cx="2852060" cy="13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F7E0C47D-F9FE-4935-B3C0-35D90CF7C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22" y="-136"/>
            <a:ext cx="1235062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780F-4DC0-4496-8AF9-94E3E0A9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" y="666827"/>
            <a:ext cx="5836298" cy="6114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Examine spending habits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C4775-AD81-4046-AD0D-7A188F4B1DBD}"/>
              </a:ext>
            </a:extLst>
          </p:cNvPr>
          <p:cNvSpPr txBox="1"/>
          <p:nvPr/>
        </p:nvSpPr>
        <p:spPr>
          <a:xfrm>
            <a:off x="-158623" y="6550087"/>
            <a:ext cx="1235062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F709504F-AD89-40F5-BB89-8C7A8F231207}"/>
              </a:ext>
            </a:extLst>
          </p:cNvPr>
          <p:cNvSpPr/>
          <p:nvPr/>
        </p:nvSpPr>
        <p:spPr>
          <a:xfrm>
            <a:off x="299353" y="1464914"/>
            <a:ext cx="5485628" cy="2248534"/>
          </a:xfrm>
          <a:prstGeom prst="downArrowCallo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793ED-C2AB-4A00-ACBB-D0D27C29BB74}"/>
              </a:ext>
            </a:extLst>
          </p:cNvPr>
          <p:cNvSpPr txBox="1"/>
          <p:nvPr/>
        </p:nvSpPr>
        <p:spPr>
          <a:xfrm>
            <a:off x="299353" y="1838132"/>
            <a:ext cx="54856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See where our priorities lie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6C10315-AA75-4BA5-9843-D34F14CDFBD9}"/>
              </a:ext>
            </a:extLst>
          </p:cNvPr>
          <p:cNvSpPr/>
          <p:nvPr/>
        </p:nvSpPr>
        <p:spPr>
          <a:xfrm>
            <a:off x="299353" y="3732246"/>
            <a:ext cx="6166761" cy="1865844"/>
          </a:xfrm>
          <a:prstGeom prst="homePlat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94406-C3C7-4782-A6FB-AC193D6200DD}"/>
              </a:ext>
            </a:extLst>
          </p:cNvPr>
          <p:cNvSpPr txBox="1"/>
          <p:nvPr/>
        </p:nvSpPr>
        <p:spPr>
          <a:xfrm>
            <a:off x="299353" y="4096134"/>
            <a:ext cx="528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Truly, each one of us will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“reap what we sow”</a:t>
            </a:r>
          </a:p>
        </p:txBody>
      </p:sp>
    </p:spTree>
    <p:extLst>
      <p:ext uri="{BB962C8B-B14F-4D97-AF65-F5344CB8AC3E}">
        <p14:creationId xmlns:p14="http://schemas.microsoft.com/office/powerpoint/2010/main" val="17355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297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Office Theme</vt:lpstr>
      <vt:lpstr>s</vt:lpstr>
      <vt:lpstr>Money and Our Spirituality</vt:lpstr>
      <vt:lpstr>Sowing to the Flesh</vt:lpstr>
      <vt:lpstr>Sowing to the Spirit</vt:lpstr>
      <vt:lpstr>Money – A Measure of Our Lives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Richard Thetford</dc:creator>
  <cp:lastModifiedBy>Richard Thetford</cp:lastModifiedBy>
  <cp:revision>16</cp:revision>
  <dcterms:created xsi:type="dcterms:W3CDTF">2020-11-11T19:33:33Z</dcterms:created>
  <dcterms:modified xsi:type="dcterms:W3CDTF">2020-11-29T16:23:17Z</dcterms:modified>
</cp:coreProperties>
</file>