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1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EF31-35AC-435E-92D9-ABB927C9A886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386B-7132-416F-9083-17F826C2592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369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EF31-35AC-435E-92D9-ABB927C9A886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386B-7132-416F-9083-17F826C25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23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EF31-35AC-435E-92D9-ABB927C9A886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386B-7132-416F-9083-17F826C25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25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EF31-35AC-435E-92D9-ABB927C9A886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386B-7132-416F-9083-17F826C25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69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EF31-35AC-435E-92D9-ABB927C9A886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386B-7132-416F-9083-17F826C2592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890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EF31-35AC-435E-92D9-ABB927C9A886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386B-7132-416F-9083-17F826C25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74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EF31-35AC-435E-92D9-ABB927C9A886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386B-7132-416F-9083-17F826C25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61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EF31-35AC-435E-92D9-ABB927C9A886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386B-7132-416F-9083-17F826C25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3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EF31-35AC-435E-92D9-ABB927C9A886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386B-7132-416F-9083-17F826C25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32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D3DEF31-35AC-435E-92D9-ABB927C9A886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C3386B-7132-416F-9083-17F826C25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37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EF31-35AC-435E-92D9-ABB927C9A886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386B-7132-416F-9083-17F826C25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31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D3DEF31-35AC-435E-92D9-ABB927C9A886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C3386B-7132-416F-9083-17F826C2592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48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1" y="201336"/>
            <a:ext cx="8841996" cy="606523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8046" y="5293453"/>
            <a:ext cx="3990578" cy="514892"/>
          </a:xfrm>
        </p:spPr>
        <p:txBody>
          <a:bodyPr>
            <a:noAutofit/>
          </a:bodyPr>
          <a:lstStyle/>
          <a:p>
            <a:pPr algn="r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2 Kings 13:14-19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59391" cy="6358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387" y="0"/>
            <a:ext cx="159391" cy="6358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60778" cy="5117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9391" y="511728"/>
            <a:ext cx="8841996" cy="116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AB2417-86E0-4A94-975A-80623671E4F1}"/>
              </a:ext>
            </a:extLst>
          </p:cNvPr>
          <p:cNvSpPr txBox="1"/>
          <p:nvPr/>
        </p:nvSpPr>
        <p:spPr>
          <a:xfrm>
            <a:off x="0" y="6561139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Richard Thetford											  	                          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4056890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Opportunity of victory over 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793977"/>
            <a:ext cx="7543800" cy="444600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Everyone sins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</a:rPr>
              <a:t> </a:t>
            </a:r>
            <a:r>
              <a:rPr lang="en-US" sz="3000" dirty="0">
                <a:solidFill>
                  <a:schemeClr val="accent1"/>
                </a:solidFill>
                <a:latin typeface="Calibri" panose="020F0502020204030204" pitchFamily="34" charset="0"/>
              </a:rPr>
              <a:t>Romans 3:23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God’s battle tactics against Satan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</a:rPr>
              <a:t> Hear: </a:t>
            </a:r>
            <a:r>
              <a:rPr lang="en-US" sz="3000" dirty="0">
                <a:solidFill>
                  <a:schemeClr val="accent1"/>
                </a:solidFill>
                <a:latin typeface="Calibri" panose="020F0502020204030204" pitchFamily="34" charset="0"/>
              </a:rPr>
              <a:t>John 5:24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</a:rPr>
              <a:t> Believe: </a:t>
            </a:r>
            <a:r>
              <a:rPr lang="en-US" sz="3000" dirty="0">
                <a:solidFill>
                  <a:schemeClr val="accent1"/>
                </a:solidFill>
                <a:latin typeface="Calibri" panose="020F0502020204030204" pitchFamily="34" charset="0"/>
              </a:rPr>
              <a:t>Hebrews 11:6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</a:rPr>
              <a:t> Repent:  </a:t>
            </a:r>
            <a:r>
              <a:rPr lang="en-US" sz="3000" dirty="0">
                <a:solidFill>
                  <a:schemeClr val="accent1"/>
                </a:solidFill>
                <a:latin typeface="Calibri" panose="020F0502020204030204" pitchFamily="34" charset="0"/>
              </a:rPr>
              <a:t>Acts 17:30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</a:rPr>
              <a:t> Confess: </a:t>
            </a:r>
            <a:r>
              <a:rPr lang="en-US" sz="3000" dirty="0">
                <a:solidFill>
                  <a:schemeClr val="accent1"/>
                </a:solidFill>
                <a:latin typeface="Calibri" panose="020F0502020204030204" pitchFamily="34" charset="0"/>
              </a:rPr>
              <a:t>Romans 10:9-10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</a:rPr>
              <a:t> Baptism: </a:t>
            </a:r>
            <a:r>
              <a:rPr lang="en-US" sz="3000" dirty="0">
                <a:solidFill>
                  <a:schemeClr val="accent1"/>
                </a:solidFill>
                <a:latin typeface="Calibri" panose="020F0502020204030204" pitchFamily="34" charset="0"/>
              </a:rPr>
              <a:t>Acts 2:38; 22:16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</a:rPr>
              <a:t> Live Faithfully: </a:t>
            </a:r>
            <a:r>
              <a:rPr lang="en-US" sz="3000" dirty="0">
                <a:solidFill>
                  <a:schemeClr val="accent1"/>
                </a:solidFill>
                <a:latin typeface="Calibri" panose="020F0502020204030204" pitchFamily="34" charset="0"/>
              </a:rPr>
              <a:t>1 John 1:5-7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9391" cy="6358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001387" y="0"/>
            <a:ext cx="159391" cy="6358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60778" cy="5117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9391" y="511728"/>
            <a:ext cx="8841996" cy="116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61139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Richard Thetford											  	                          thetfordcountry.com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445" y="3312542"/>
            <a:ext cx="3165895" cy="292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42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113" y="286604"/>
            <a:ext cx="8311273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Opportunity of victory over temptation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3"/>
            <a:ext cx="7543800" cy="444600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Everyone must deal with 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</a:rPr>
              <a:t> </a:t>
            </a:r>
            <a:r>
              <a:rPr lang="en-US" sz="3000" dirty="0">
                <a:solidFill>
                  <a:schemeClr val="accent1"/>
                </a:solidFill>
                <a:latin typeface="Calibri" panose="020F0502020204030204" pitchFamily="34" charset="0"/>
              </a:rPr>
              <a:t>1 Corinthians 10:12-13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Must endure 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</a:rPr>
              <a:t> </a:t>
            </a:r>
            <a:r>
              <a:rPr lang="en-US" sz="3000" dirty="0">
                <a:solidFill>
                  <a:schemeClr val="accent1"/>
                </a:solidFill>
                <a:latin typeface="Calibri" panose="020F0502020204030204" pitchFamily="34" charset="0"/>
              </a:rPr>
              <a:t>James 1:2-3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 He knows how to</a:t>
            </a:r>
            <a:b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   deliver the godly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accent1"/>
                </a:solidFill>
                <a:latin typeface="Calibri" panose="020F0502020204030204" pitchFamily="34" charset="0"/>
              </a:rPr>
              <a:t> 2 Peter 2:9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9391" cy="6358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001387" y="0"/>
            <a:ext cx="159391" cy="6358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60778" cy="5117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9391" y="511728"/>
            <a:ext cx="8841996" cy="116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448" y="2760113"/>
            <a:ext cx="4648371" cy="3486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BD410F-DD5B-4285-9C92-DDEE5B013E80}"/>
              </a:ext>
            </a:extLst>
          </p:cNvPr>
          <p:cNvSpPr txBox="1"/>
          <p:nvPr/>
        </p:nvSpPr>
        <p:spPr>
          <a:xfrm>
            <a:off x="0" y="6561139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Richard Thetford											  	                          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524281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03" y="286604"/>
            <a:ext cx="8380284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Opportunity of victory over a sinful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776725"/>
            <a:ext cx="7543800" cy="444600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Struggles will continue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</a:rPr>
              <a:t> </a:t>
            </a:r>
            <a:r>
              <a:rPr lang="en-US" sz="3000" dirty="0">
                <a:solidFill>
                  <a:schemeClr val="accent1"/>
                </a:solidFill>
                <a:latin typeface="Calibri" panose="020F0502020204030204" pitchFamily="34" charset="0"/>
              </a:rPr>
              <a:t>Romans 7:22-23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 Our “victory” is in Jesus!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</a:rPr>
              <a:t> </a:t>
            </a:r>
            <a:r>
              <a:rPr lang="en-US" sz="3000" dirty="0">
                <a:solidFill>
                  <a:schemeClr val="accent1"/>
                </a:solidFill>
                <a:latin typeface="Calibri" panose="020F0502020204030204" pitchFamily="34" charset="0"/>
              </a:rPr>
              <a:t>Romans 7:24-25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 Must be a determined effort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accent1"/>
                </a:solidFill>
                <a:latin typeface="Calibri" panose="020F0502020204030204" pitchFamily="34" charset="0"/>
              </a:rPr>
              <a:t> Romans 8:1-14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9391" cy="6358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001387" y="0"/>
            <a:ext cx="159391" cy="6358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60778" cy="5117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9391" y="511728"/>
            <a:ext cx="8841996" cy="116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/>
          <p:cNvSpPr/>
          <p:nvPr/>
        </p:nvSpPr>
        <p:spPr>
          <a:xfrm>
            <a:off x="206881" y="4936044"/>
            <a:ext cx="8747015" cy="13540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6882" y="4901540"/>
            <a:ext cx="87470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 half-hearted commitment will make the ultimate</a:t>
            </a:r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victory harder to achieve for ourselves and others</a:t>
            </a:r>
          </a:p>
          <a:p>
            <a:pPr algn="ctr"/>
            <a:r>
              <a:rPr lang="en-US" sz="2800" b="1" dirty="0">
                <a:highlight>
                  <a:srgbClr val="FFFF00"/>
                </a:highlight>
                <a:latin typeface="Calibri" panose="020F0502020204030204" pitchFamily="34" charset="0"/>
              </a:rPr>
              <a:t>BELIEVE – without doubt or hesitancy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05" y="1784378"/>
            <a:ext cx="2894692" cy="2761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ABCF5A-DD58-4D2B-BC89-93370BF66A2E}"/>
              </a:ext>
            </a:extLst>
          </p:cNvPr>
          <p:cNvSpPr txBox="1"/>
          <p:nvPr/>
        </p:nvSpPr>
        <p:spPr>
          <a:xfrm>
            <a:off x="0" y="6561139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Richard Thetford											  	                          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049171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87</TotalTime>
  <Words>131</Words>
  <Application>Microsoft Office PowerPoint</Application>
  <PresentationFormat>On-screen Show (4:3)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Calibri Light</vt:lpstr>
      <vt:lpstr>Segoe UI Semibold</vt:lpstr>
      <vt:lpstr>Wingdings</vt:lpstr>
      <vt:lpstr>Retrospect</vt:lpstr>
      <vt:lpstr>PowerPoint Presentation</vt:lpstr>
      <vt:lpstr>Opportunity of victory over sin</vt:lpstr>
      <vt:lpstr>Opportunity of victory over temptation</vt:lpstr>
      <vt:lpstr>Opportunity of victory over a sinful life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13</cp:revision>
  <dcterms:created xsi:type="dcterms:W3CDTF">2017-03-17T16:42:40Z</dcterms:created>
  <dcterms:modified xsi:type="dcterms:W3CDTF">2017-07-31T04:45:34Z</dcterms:modified>
</cp:coreProperties>
</file>