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2" d="100"/>
          <a:sy n="82" d="100"/>
        </p:scale>
        <p:origin x="648" y="6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8/4/2019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8/4/2019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B5904-A6DB-47EF-AA04-08B0B1DFA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7AD49-8B69-4584-B83D-34C3CDB8C911}"/>
              </a:ext>
            </a:extLst>
          </p:cNvPr>
          <p:cNvSpPr txBox="1"/>
          <p:nvPr/>
        </p:nvSpPr>
        <p:spPr>
          <a:xfrm>
            <a:off x="0" y="6542841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B73B3-E02A-49B2-B10C-B241BB108FFC}"/>
              </a:ext>
            </a:extLst>
          </p:cNvPr>
          <p:cNvSpPr/>
          <p:nvPr/>
        </p:nvSpPr>
        <p:spPr>
          <a:xfrm>
            <a:off x="0" y="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6A3B0-3380-4BCA-9E70-7B465B1A6842}"/>
              </a:ext>
            </a:extLst>
          </p:cNvPr>
          <p:cNvSpPr/>
          <p:nvPr/>
        </p:nvSpPr>
        <p:spPr>
          <a:xfrm>
            <a:off x="-1" y="6314241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C51C8-497F-4CD7-97F3-E1C7FC34B0CB}"/>
              </a:ext>
            </a:extLst>
          </p:cNvPr>
          <p:cNvSpPr txBox="1"/>
          <p:nvPr/>
        </p:nvSpPr>
        <p:spPr>
          <a:xfrm>
            <a:off x="-1" y="304800"/>
            <a:ext cx="12188825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19:3-12</a:t>
            </a:r>
          </a:p>
        </p:txBody>
      </p:sp>
    </p:spTree>
    <p:extLst>
      <p:ext uri="{BB962C8B-B14F-4D97-AF65-F5344CB8AC3E}">
        <p14:creationId xmlns:p14="http://schemas.microsoft.com/office/powerpoint/2010/main" val="25737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897" y="228600"/>
            <a:ext cx="7176091" cy="711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 Personal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3" y="1066800"/>
            <a:ext cx="6960870" cy="518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“the Pharisees also came to Him testing Him”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Our motivation must be pure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17:11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Thessalonians 2:13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Those seeking to destroy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Titus 3:10-11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Timothy 2:2-5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91A79-0F2D-4F38-B3D7-F4F1EB35D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228600"/>
            <a:ext cx="4422776" cy="2895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70DDDC-4F72-475E-BDD1-CF8674DE6233}"/>
              </a:ext>
            </a:extLst>
          </p:cNvPr>
          <p:cNvSpPr/>
          <p:nvPr/>
        </p:nvSpPr>
        <p:spPr>
          <a:xfrm>
            <a:off x="0" y="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E81F0-DF1D-4ADC-9166-C2573B2B1030}"/>
              </a:ext>
            </a:extLst>
          </p:cNvPr>
          <p:cNvSpPr/>
          <p:nvPr/>
        </p:nvSpPr>
        <p:spPr>
          <a:xfrm>
            <a:off x="0" y="632460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E6DAC-E6D8-4631-8BF7-ED980928A7C4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C9B28-4528-4D90-8985-BBA350EF1C18}"/>
              </a:ext>
            </a:extLst>
          </p:cNvPr>
          <p:cNvSpPr/>
          <p:nvPr/>
        </p:nvSpPr>
        <p:spPr>
          <a:xfrm>
            <a:off x="0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A6D3D0-D73B-40D2-BDEB-2D99D1769EAA}"/>
              </a:ext>
            </a:extLst>
          </p:cNvPr>
          <p:cNvSpPr/>
          <p:nvPr/>
        </p:nvSpPr>
        <p:spPr>
          <a:xfrm>
            <a:off x="11978369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F71000-AE5D-4CC7-A690-66E101463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3373142"/>
            <a:ext cx="4422777" cy="29514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E15EC2-BEC7-48AD-B38B-697AF252B7A1}"/>
              </a:ext>
            </a:extLst>
          </p:cNvPr>
          <p:cNvSpPr/>
          <p:nvPr/>
        </p:nvSpPr>
        <p:spPr>
          <a:xfrm>
            <a:off x="4646612" y="228600"/>
            <a:ext cx="142285" cy="609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86ED5-903F-4F55-96B6-E2EDB43AB293}"/>
              </a:ext>
            </a:extLst>
          </p:cNvPr>
          <p:cNvSpPr/>
          <p:nvPr/>
        </p:nvSpPr>
        <p:spPr>
          <a:xfrm>
            <a:off x="223836" y="3124200"/>
            <a:ext cx="4422775" cy="2489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88D59-2E15-4BAC-B54C-018AC1B2F048}"/>
              </a:ext>
            </a:extLst>
          </p:cNvPr>
          <p:cNvCxnSpPr/>
          <p:nvPr/>
        </p:nvCxnSpPr>
        <p:spPr>
          <a:xfrm>
            <a:off x="4875213" y="939800"/>
            <a:ext cx="696087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897" y="228600"/>
            <a:ext cx="7176091" cy="711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 Posed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3" y="1066800"/>
            <a:ext cx="6960870" cy="518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“Is it lawful for a man to divorce his wife for any reason?”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question restated: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lawful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(does the law of Moses teach) 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man to divorce his wife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(i.e. put her away) 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any reason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(that is, for any reason whatsoever).</a:t>
            </a:r>
            <a:endParaRPr lang="en-US" sz="3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91A79-0F2D-4F38-B3D7-F4F1EB35D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228600"/>
            <a:ext cx="4422776" cy="2895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70DDDC-4F72-475E-BDD1-CF8674DE6233}"/>
              </a:ext>
            </a:extLst>
          </p:cNvPr>
          <p:cNvSpPr/>
          <p:nvPr/>
        </p:nvSpPr>
        <p:spPr>
          <a:xfrm>
            <a:off x="0" y="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E81F0-DF1D-4ADC-9166-C2573B2B1030}"/>
              </a:ext>
            </a:extLst>
          </p:cNvPr>
          <p:cNvSpPr/>
          <p:nvPr/>
        </p:nvSpPr>
        <p:spPr>
          <a:xfrm>
            <a:off x="0" y="632460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E6DAC-E6D8-4631-8BF7-ED980928A7C4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C9B28-4528-4D90-8985-BBA350EF1C18}"/>
              </a:ext>
            </a:extLst>
          </p:cNvPr>
          <p:cNvSpPr/>
          <p:nvPr/>
        </p:nvSpPr>
        <p:spPr>
          <a:xfrm>
            <a:off x="0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A6D3D0-D73B-40D2-BDEB-2D99D1769EAA}"/>
              </a:ext>
            </a:extLst>
          </p:cNvPr>
          <p:cNvSpPr/>
          <p:nvPr/>
        </p:nvSpPr>
        <p:spPr>
          <a:xfrm>
            <a:off x="11978369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F71000-AE5D-4CC7-A690-66E101463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3373142"/>
            <a:ext cx="4422777" cy="29514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E15EC2-BEC7-48AD-B38B-697AF252B7A1}"/>
              </a:ext>
            </a:extLst>
          </p:cNvPr>
          <p:cNvSpPr/>
          <p:nvPr/>
        </p:nvSpPr>
        <p:spPr>
          <a:xfrm>
            <a:off x="4646612" y="228600"/>
            <a:ext cx="142285" cy="609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86ED5-903F-4F55-96B6-E2EDB43AB293}"/>
              </a:ext>
            </a:extLst>
          </p:cNvPr>
          <p:cNvSpPr/>
          <p:nvPr/>
        </p:nvSpPr>
        <p:spPr>
          <a:xfrm>
            <a:off x="223836" y="3124200"/>
            <a:ext cx="4422775" cy="2489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88D59-2E15-4BAC-B54C-018AC1B2F048}"/>
              </a:ext>
            </a:extLst>
          </p:cNvPr>
          <p:cNvCxnSpPr/>
          <p:nvPr/>
        </p:nvCxnSpPr>
        <p:spPr>
          <a:xfrm>
            <a:off x="4875213" y="939800"/>
            <a:ext cx="696087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0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897" y="228600"/>
            <a:ext cx="7176091" cy="711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 Primal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3" y="1066800"/>
            <a:ext cx="6960870" cy="518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“Have you not read….”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God’s pattern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Genesis 2:24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 “Therefore a man shall leave his father and mother and be joined to his wife, and they shall become one flesh.”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91A79-0F2D-4F38-B3D7-F4F1EB35D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228600"/>
            <a:ext cx="4422776" cy="2895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70DDDC-4F72-475E-BDD1-CF8674DE6233}"/>
              </a:ext>
            </a:extLst>
          </p:cNvPr>
          <p:cNvSpPr/>
          <p:nvPr/>
        </p:nvSpPr>
        <p:spPr>
          <a:xfrm>
            <a:off x="0" y="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E81F0-DF1D-4ADC-9166-C2573B2B1030}"/>
              </a:ext>
            </a:extLst>
          </p:cNvPr>
          <p:cNvSpPr/>
          <p:nvPr/>
        </p:nvSpPr>
        <p:spPr>
          <a:xfrm>
            <a:off x="0" y="632460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E6DAC-E6D8-4631-8BF7-ED980928A7C4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C9B28-4528-4D90-8985-BBA350EF1C18}"/>
              </a:ext>
            </a:extLst>
          </p:cNvPr>
          <p:cNvSpPr/>
          <p:nvPr/>
        </p:nvSpPr>
        <p:spPr>
          <a:xfrm>
            <a:off x="0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A6D3D0-D73B-40D2-BDEB-2D99D1769EAA}"/>
              </a:ext>
            </a:extLst>
          </p:cNvPr>
          <p:cNvSpPr/>
          <p:nvPr/>
        </p:nvSpPr>
        <p:spPr>
          <a:xfrm>
            <a:off x="11978369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F71000-AE5D-4CC7-A690-66E101463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3373142"/>
            <a:ext cx="4422777" cy="29514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E15EC2-BEC7-48AD-B38B-697AF252B7A1}"/>
              </a:ext>
            </a:extLst>
          </p:cNvPr>
          <p:cNvSpPr/>
          <p:nvPr/>
        </p:nvSpPr>
        <p:spPr>
          <a:xfrm>
            <a:off x="4646612" y="228600"/>
            <a:ext cx="142285" cy="609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86ED5-903F-4F55-96B6-E2EDB43AB293}"/>
              </a:ext>
            </a:extLst>
          </p:cNvPr>
          <p:cNvSpPr/>
          <p:nvPr/>
        </p:nvSpPr>
        <p:spPr>
          <a:xfrm>
            <a:off x="223836" y="3124200"/>
            <a:ext cx="4422775" cy="2489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88D59-2E15-4BAC-B54C-018AC1B2F048}"/>
              </a:ext>
            </a:extLst>
          </p:cNvPr>
          <p:cNvCxnSpPr/>
          <p:nvPr/>
        </p:nvCxnSpPr>
        <p:spPr>
          <a:xfrm>
            <a:off x="4875213" y="939800"/>
            <a:ext cx="696087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9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897" y="228600"/>
            <a:ext cx="7176091" cy="711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 Perpetual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3" y="1066800"/>
            <a:ext cx="6960870" cy="518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“Therefore what God has joined together, let not man separate.”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It is a sin to divorce for any reason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God joins the marriage and no man has the right to undo what God has done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Malachi 2:16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91A79-0F2D-4F38-B3D7-F4F1EB35D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228600"/>
            <a:ext cx="4422776" cy="2895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70DDDC-4F72-475E-BDD1-CF8674DE6233}"/>
              </a:ext>
            </a:extLst>
          </p:cNvPr>
          <p:cNvSpPr/>
          <p:nvPr/>
        </p:nvSpPr>
        <p:spPr>
          <a:xfrm>
            <a:off x="0" y="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E81F0-DF1D-4ADC-9166-C2573B2B1030}"/>
              </a:ext>
            </a:extLst>
          </p:cNvPr>
          <p:cNvSpPr/>
          <p:nvPr/>
        </p:nvSpPr>
        <p:spPr>
          <a:xfrm>
            <a:off x="0" y="632460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E6DAC-E6D8-4631-8BF7-ED980928A7C4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C9B28-4528-4D90-8985-BBA350EF1C18}"/>
              </a:ext>
            </a:extLst>
          </p:cNvPr>
          <p:cNvSpPr/>
          <p:nvPr/>
        </p:nvSpPr>
        <p:spPr>
          <a:xfrm>
            <a:off x="0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A6D3D0-D73B-40D2-BDEB-2D99D1769EAA}"/>
              </a:ext>
            </a:extLst>
          </p:cNvPr>
          <p:cNvSpPr/>
          <p:nvPr/>
        </p:nvSpPr>
        <p:spPr>
          <a:xfrm>
            <a:off x="11978369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F71000-AE5D-4CC7-A690-66E101463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3373142"/>
            <a:ext cx="4422777" cy="29514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E15EC2-BEC7-48AD-B38B-697AF252B7A1}"/>
              </a:ext>
            </a:extLst>
          </p:cNvPr>
          <p:cNvSpPr/>
          <p:nvPr/>
        </p:nvSpPr>
        <p:spPr>
          <a:xfrm>
            <a:off x="4646612" y="228600"/>
            <a:ext cx="142285" cy="609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86ED5-903F-4F55-96B6-E2EDB43AB293}"/>
              </a:ext>
            </a:extLst>
          </p:cNvPr>
          <p:cNvSpPr/>
          <p:nvPr/>
        </p:nvSpPr>
        <p:spPr>
          <a:xfrm>
            <a:off x="223836" y="3124200"/>
            <a:ext cx="4422775" cy="2489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88D59-2E15-4BAC-B54C-018AC1B2F048}"/>
              </a:ext>
            </a:extLst>
          </p:cNvPr>
          <p:cNvCxnSpPr/>
          <p:nvPr/>
        </p:nvCxnSpPr>
        <p:spPr>
          <a:xfrm>
            <a:off x="4875213" y="939800"/>
            <a:ext cx="696087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7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897" y="228600"/>
            <a:ext cx="7176091" cy="711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 Petrified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3" y="1066799"/>
            <a:ext cx="6960870" cy="52577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“Why then did Moses command to give a certificate of divorce, and to put her away?”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Jesus’ reply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V.8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They refused to give their will over to the will of God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Zechariah 7:12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13:15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91A79-0F2D-4F38-B3D7-F4F1EB35D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228600"/>
            <a:ext cx="4422776" cy="2895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70DDDC-4F72-475E-BDD1-CF8674DE6233}"/>
              </a:ext>
            </a:extLst>
          </p:cNvPr>
          <p:cNvSpPr/>
          <p:nvPr/>
        </p:nvSpPr>
        <p:spPr>
          <a:xfrm>
            <a:off x="0" y="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E81F0-DF1D-4ADC-9166-C2573B2B1030}"/>
              </a:ext>
            </a:extLst>
          </p:cNvPr>
          <p:cNvSpPr/>
          <p:nvPr/>
        </p:nvSpPr>
        <p:spPr>
          <a:xfrm>
            <a:off x="0" y="632460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E6DAC-E6D8-4631-8BF7-ED980928A7C4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C9B28-4528-4D90-8985-BBA350EF1C18}"/>
              </a:ext>
            </a:extLst>
          </p:cNvPr>
          <p:cNvSpPr/>
          <p:nvPr/>
        </p:nvSpPr>
        <p:spPr>
          <a:xfrm>
            <a:off x="0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A6D3D0-D73B-40D2-BDEB-2D99D1769EAA}"/>
              </a:ext>
            </a:extLst>
          </p:cNvPr>
          <p:cNvSpPr/>
          <p:nvPr/>
        </p:nvSpPr>
        <p:spPr>
          <a:xfrm>
            <a:off x="11978369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F71000-AE5D-4CC7-A690-66E101463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3373142"/>
            <a:ext cx="4422777" cy="29514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E15EC2-BEC7-48AD-B38B-697AF252B7A1}"/>
              </a:ext>
            </a:extLst>
          </p:cNvPr>
          <p:cNvSpPr/>
          <p:nvPr/>
        </p:nvSpPr>
        <p:spPr>
          <a:xfrm>
            <a:off x="4646612" y="228600"/>
            <a:ext cx="142285" cy="609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86ED5-903F-4F55-96B6-E2EDB43AB293}"/>
              </a:ext>
            </a:extLst>
          </p:cNvPr>
          <p:cNvSpPr/>
          <p:nvPr/>
        </p:nvSpPr>
        <p:spPr>
          <a:xfrm>
            <a:off x="223836" y="3124200"/>
            <a:ext cx="4422775" cy="2489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88D59-2E15-4BAC-B54C-018AC1B2F048}"/>
              </a:ext>
            </a:extLst>
          </p:cNvPr>
          <p:cNvCxnSpPr/>
          <p:nvPr/>
        </p:nvCxnSpPr>
        <p:spPr>
          <a:xfrm>
            <a:off x="4875213" y="939800"/>
            <a:ext cx="696087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4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897" y="228600"/>
            <a:ext cx="7176091" cy="711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Proper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3" y="1066799"/>
            <a:ext cx="6960870" cy="52577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“….except for sexual immorality….”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Jesus says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“And I say to you.”</a:t>
            </a:r>
            <a:endParaRPr lang="en-US" sz="3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innocent person may remarry IF they put away their mate because of fornication (sexual immorality).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person who divorces and remarries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unscripturally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is not really divorced – in the eyes of God</a:t>
            </a:r>
            <a:endParaRPr lang="en-US" sz="3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91A79-0F2D-4F38-B3D7-F4F1EB35D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228600"/>
            <a:ext cx="4422776" cy="2895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70DDDC-4F72-475E-BDD1-CF8674DE6233}"/>
              </a:ext>
            </a:extLst>
          </p:cNvPr>
          <p:cNvSpPr/>
          <p:nvPr/>
        </p:nvSpPr>
        <p:spPr>
          <a:xfrm>
            <a:off x="0" y="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E81F0-DF1D-4ADC-9166-C2573B2B1030}"/>
              </a:ext>
            </a:extLst>
          </p:cNvPr>
          <p:cNvSpPr/>
          <p:nvPr/>
        </p:nvSpPr>
        <p:spPr>
          <a:xfrm>
            <a:off x="0" y="632460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E6DAC-E6D8-4631-8BF7-ED980928A7C4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C9B28-4528-4D90-8985-BBA350EF1C18}"/>
              </a:ext>
            </a:extLst>
          </p:cNvPr>
          <p:cNvSpPr/>
          <p:nvPr/>
        </p:nvSpPr>
        <p:spPr>
          <a:xfrm>
            <a:off x="0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A6D3D0-D73B-40D2-BDEB-2D99D1769EAA}"/>
              </a:ext>
            </a:extLst>
          </p:cNvPr>
          <p:cNvSpPr/>
          <p:nvPr/>
        </p:nvSpPr>
        <p:spPr>
          <a:xfrm>
            <a:off x="11978369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F71000-AE5D-4CC7-A690-66E101463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3373142"/>
            <a:ext cx="4422777" cy="29514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E15EC2-BEC7-48AD-B38B-697AF252B7A1}"/>
              </a:ext>
            </a:extLst>
          </p:cNvPr>
          <p:cNvSpPr/>
          <p:nvPr/>
        </p:nvSpPr>
        <p:spPr>
          <a:xfrm>
            <a:off x="4646612" y="228600"/>
            <a:ext cx="142285" cy="609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86ED5-903F-4F55-96B6-E2EDB43AB293}"/>
              </a:ext>
            </a:extLst>
          </p:cNvPr>
          <p:cNvSpPr/>
          <p:nvPr/>
        </p:nvSpPr>
        <p:spPr>
          <a:xfrm>
            <a:off x="223836" y="3124200"/>
            <a:ext cx="4422775" cy="2489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88D59-2E15-4BAC-B54C-018AC1B2F048}"/>
              </a:ext>
            </a:extLst>
          </p:cNvPr>
          <p:cNvCxnSpPr/>
          <p:nvPr/>
        </p:nvCxnSpPr>
        <p:spPr>
          <a:xfrm>
            <a:off x="4875213" y="939800"/>
            <a:ext cx="696087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897" y="228600"/>
            <a:ext cx="7176091" cy="711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Pondered Repercussions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3" y="1066799"/>
            <a:ext cx="6960870" cy="52577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“If such is the case of the man with his wife, it is better not to marry”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Jesus’ response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V.11-12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Those considering marriage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Those who are married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Those who are considering divorce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Those who have divorced due to fornication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Those who improperly divorced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91A79-0F2D-4F38-B3D7-F4F1EB35D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228600"/>
            <a:ext cx="4422776" cy="2895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70DDDC-4F72-475E-BDD1-CF8674DE6233}"/>
              </a:ext>
            </a:extLst>
          </p:cNvPr>
          <p:cNvSpPr/>
          <p:nvPr/>
        </p:nvSpPr>
        <p:spPr>
          <a:xfrm>
            <a:off x="0" y="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E81F0-DF1D-4ADC-9166-C2573B2B1030}"/>
              </a:ext>
            </a:extLst>
          </p:cNvPr>
          <p:cNvSpPr/>
          <p:nvPr/>
        </p:nvSpPr>
        <p:spPr>
          <a:xfrm>
            <a:off x="0" y="632460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E6DAC-E6D8-4631-8BF7-ED980928A7C4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C9B28-4528-4D90-8985-BBA350EF1C18}"/>
              </a:ext>
            </a:extLst>
          </p:cNvPr>
          <p:cNvSpPr/>
          <p:nvPr/>
        </p:nvSpPr>
        <p:spPr>
          <a:xfrm>
            <a:off x="0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A6D3D0-D73B-40D2-BDEB-2D99D1769EAA}"/>
              </a:ext>
            </a:extLst>
          </p:cNvPr>
          <p:cNvSpPr/>
          <p:nvPr/>
        </p:nvSpPr>
        <p:spPr>
          <a:xfrm>
            <a:off x="11978369" y="0"/>
            <a:ext cx="223837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F71000-AE5D-4CC7-A690-66E101463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3373142"/>
            <a:ext cx="4422777" cy="29514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E15EC2-BEC7-48AD-B38B-697AF252B7A1}"/>
              </a:ext>
            </a:extLst>
          </p:cNvPr>
          <p:cNvSpPr/>
          <p:nvPr/>
        </p:nvSpPr>
        <p:spPr>
          <a:xfrm>
            <a:off x="4646612" y="228600"/>
            <a:ext cx="142285" cy="609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86ED5-903F-4F55-96B6-E2EDB43AB293}"/>
              </a:ext>
            </a:extLst>
          </p:cNvPr>
          <p:cNvSpPr/>
          <p:nvPr/>
        </p:nvSpPr>
        <p:spPr>
          <a:xfrm>
            <a:off x="223836" y="3124200"/>
            <a:ext cx="4422775" cy="2489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88D59-2E15-4BAC-B54C-018AC1B2F048}"/>
              </a:ext>
            </a:extLst>
          </p:cNvPr>
          <p:cNvCxnSpPr/>
          <p:nvPr/>
        </p:nvCxnSpPr>
        <p:spPr>
          <a:xfrm>
            <a:off x="4875213" y="939800"/>
            <a:ext cx="696087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B5904-A6DB-47EF-AA04-08B0B1DFA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7AD49-8B69-4584-B83D-34C3CDB8C911}"/>
              </a:ext>
            </a:extLst>
          </p:cNvPr>
          <p:cNvSpPr txBox="1"/>
          <p:nvPr/>
        </p:nvSpPr>
        <p:spPr>
          <a:xfrm>
            <a:off x="0" y="6542841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B73B3-E02A-49B2-B10C-B241BB108FFC}"/>
              </a:ext>
            </a:extLst>
          </p:cNvPr>
          <p:cNvSpPr/>
          <p:nvPr/>
        </p:nvSpPr>
        <p:spPr>
          <a:xfrm>
            <a:off x="0" y="0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6A3B0-3380-4BCA-9E70-7B465B1A6842}"/>
              </a:ext>
            </a:extLst>
          </p:cNvPr>
          <p:cNvSpPr/>
          <p:nvPr/>
        </p:nvSpPr>
        <p:spPr>
          <a:xfrm>
            <a:off x="-1" y="6314241"/>
            <a:ext cx="12188825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C51C8-497F-4CD7-97F3-E1C7FC34B0CB}"/>
              </a:ext>
            </a:extLst>
          </p:cNvPr>
          <p:cNvSpPr txBox="1"/>
          <p:nvPr/>
        </p:nvSpPr>
        <p:spPr>
          <a:xfrm>
            <a:off x="-1" y="304800"/>
            <a:ext cx="12188825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19:3-12</a:t>
            </a:r>
          </a:p>
        </p:txBody>
      </p:sp>
    </p:spTree>
    <p:extLst>
      <p:ext uri="{BB962C8B-B14F-4D97-AF65-F5344CB8AC3E}">
        <p14:creationId xmlns:p14="http://schemas.microsoft.com/office/powerpoint/2010/main" val="14379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342</TotalTime>
  <Words>319</Words>
  <Application>Microsoft Office PowerPoint</Application>
  <PresentationFormat>Custom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Welcome back to school presentation</vt:lpstr>
      <vt:lpstr>PowerPoint Presentation</vt:lpstr>
      <vt:lpstr>A Personal Problem</vt:lpstr>
      <vt:lpstr>A Posed Question</vt:lpstr>
      <vt:lpstr>A Primal Principle</vt:lpstr>
      <vt:lpstr>A Perpetual Principle</vt:lpstr>
      <vt:lpstr>A Petrified Heart</vt:lpstr>
      <vt:lpstr>The Proper Perspective</vt:lpstr>
      <vt:lpstr>Pondered Repercussions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12</cp:revision>
  <dcterms:created xsi:type="dcterms:W3CDTF">2019-01-17T19:43:57Z</dcterms:created>
  <dcterms:modified xsi:type="dcterms:W3CDTF">2019-08-04T23:46:55Z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