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E68-F861-46A5-BB7E-AB00C072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897F-0AB6-44B9-A22C-560FA586F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D479-24B2-450A-848C-55DF872C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834F3-5893-4184-A23F-49458338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D1853-9AF1-4C34-A809-2BFC8488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88B-33C1-49EA-9016-AE7E3D5E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ED814-A462-411E-965F-EECEE7F29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8B287-CA16-4A37-8F0D-C6AB2DE5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F5DD-735F-4795-B3D9-345A4131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37454-3B4A-4E16-A84B-0C9EB8B5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C6449-3CA1-4181-8176-FCC7800DF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B7ACD-3F48-4CAB-9BAB-9CAD4C6DA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39A7-6B69-4CDD-8832-91B0F4F2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0B60B-35AF-4FCF-89D5-A773C8C3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25A8-80BB-4423-B60D-8EABD09D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E3E6-62FC-4E04-B7A3-9C9D0261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EBA3-6E2C-4F7A-9601-D19C47A4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8405-F9F0-4E2A-A02F-AC81F7A3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4E8D-40BD-4077-96A0-D56E0B5F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19DF1-C6DD-4456-92C4-12CF0D25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5019-C5F9-4674-84FC-E674B714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B97BA-56B0-437A-A36E-2341FD54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03D36-0ABA-43CF-AC31-8299E9D7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C6EC9-395F-4B3C-A150-AC343F37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0B979-5DB0-4EA2-9B28-22EBF74F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D452-4C38-41D8-9319-9770EC20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C94B4-24E0-450E-81E5-95F13327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B3723-0FFB-456F-B173-F7D08C96B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F2497-9866-4247-98F4-7F7DD65C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09B52-1229-4A9F-A4D2-6636D76E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5C095-CC9F-4BA7-B4A3-2E3B55AB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BB3B-3D48-4827-A716-6A381008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203AD-BE39-4DA7-B444-150B6DB5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08136-11A3-4C75-A747-26CEE0971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A024F-16E8-4F78-9064-AC1604ABF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7303D-E5AA-4E68-A5F7-5EE116E6B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4B931-3827-4935-90A2-BE46E95D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1CF88-8727-4A42-A758-E751BC09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10441-CB66-4940-90C0-CE151DB6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8497-DF09-4A43-A415-2E7370EB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60550-3B03-45A5-A087-D5FCA633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07120-4A32-487D-8F19-B692CE5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4CBB-5EF2-4031-993D-DFB8DD56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D506D-0FDC-4CD4-A831-3B9B0B64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020A7-0FA4-44C1-9063-A33F3D92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4F980-57F6-47D0-A2D4-82AF0062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F829-ABF3-4F03-BE24-6FEA05B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C09C-E2E0-4CDB-B906-89969471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799DF-817F-4F53-B4BE-09E318A80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5CDAF-ED20-4E1D-B6A5-4E3A934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78BAA-C0EB-4AD3-BF8F-6945DAF9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6D926-6DFA-48DC-AEF7-BCF66C6C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55FF-6EA5-4BE0-9482-4C7CBC4A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A8B56-2589-4FA2-96AD-FBFEB991A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CBB30-4B09-4999-8A09-17B251522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676CF-29E0-4BD6-AE34-DD39967D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95BE6-884A-4786-95D7-2EC15445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6BB6-DEF7-429E-8B41-C49EE685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62821-902C-4480-A941-10CBADE7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AC877-CC3C-405A-9820-0BE76886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5FBFD-F292-4114-B918-924E850BB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922C-F898-41ED-92FD-C51B6309E78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578DA-AB30-48DD-943E-0D59FF737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555B4-58C6-4888-94A9-4DBD9AC4A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8019-1DD1-46C9-8194-3E695210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A234-6217-4F8D-8F8E-4CF2981DE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25F33-B950-49A1-BE68-E3FEAAAAA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BF52-4FB6-4680-9D19-431DDC4CF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4E7E83-6714-47A9-AF28-D7BA6371836C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814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DDDCB-D727-40BE-B178-1285ECF3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82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52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C8312-643B-40A3-9581-FE83A04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36551"/>
            <a:ext cx="11516264" cy="7590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+mn-lt"/>
              </a:rPr>
              <a:t>The Marks of Maturity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EF83-E34C-46A2-975F-53AA08E20C13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31CF-9477-47E6-ACF6-09C596BEADF4}"/>
              </a:ext>
            </a:extLst>
          </p:cNvPr>
          <p:cNvSpPr/>
          <p:nvPr/>
        </p:nvSpPr>
        <p:spPr>
          <a:xfrm>
            <a:off x="0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40658-74F5-4A44-9163-843A81BF629D}"/>
              </a:ext>
            </a:extLst>
          </p:cNvPr>
          <p:cNvSpPr/>
          <p:nvPr/>
        </p:nvSpPr>
        <p:spPr>
          <a:xfrm>
            <a:off x="12025311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C9DCD-3B46-44EC-A885-5B01910486E7}"/>
              </a:ext>
            </a:extLst>
          </p:cNvPr>
          <p:cNvSpPr/>
          <p:nvPr/>
        </p:nvSpPr>
        <p:spPr>
          <a:xfrm>
            <a:off x="0" y="0"/>
            <a:ext cx="12020549" cy="1730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FC444-AB72-4BC0-8793-D82DA4254B09}"/>
              </a:ext>
            </a:extLst>
          </p:cNvPr>
          <p:cNvCxnSpPr/>
          <p:nvPr/>
        </p:nvCxnSpPr>
        <p:spPr>
          <a:xfrm>
            <a:off x="429792" y="1114785"/>
            <a:ext cx="73997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251308-209F-4011-ABA3-351602EB9F6D}"/>
              </a:ext>
            </a:extLst>
          </p:cNvPr>
          <p:cNvSpPr/>
          <p:nvPr/>
        </p:nvSpPr>
        <p:spPr>
          <a:xfrm>
            <a:off x="429792" y="1762125"/>
            <a:ext cx="4266033" cy="2689105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4E9073-DF23-4AC5-8338-B6C6885F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2" y="1171636"/>
            <a:ext cx="11516264" cy="3279594"/>
          </a:xfrm>
        </p:spPr>
        <p:txBody>
          <a:bodyPr>
            <a:normAutofit/>
          </a:bodyPr>
          <a:lstStyle/>
          <a:p>
            <a:r>
              <a:rPr lang="en-US" sz="3600" b="1" dirty="0"/>
              <a:t>The growth process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Corinthians 14:26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Ephesians 4:11-14</a:t>
            </a:r>
          </a:p>
        </p:txBody>
      </p:sp>
    </p:spTree>
    <p:extLst>
      <p:ext uri="{BB962C8B-B14F-4D97-AF65-F5344CB8AC3E}">
        <p14:creationId xmlns:p14="http://schemas.microsoft.com/office/powerpoint/2010/main" val="127761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DDDCB-D727-40BE-B178-1285ECF3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82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52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C8312-643B-40A3-9581-FE83A04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36551"/>
            <a:ext cx="11516264" cy="7590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+mn-lt"/>
              </a:rPr>
              <a:t>The Marks of Maturity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EF83-E34C-46A2-975F-53AA08E20C13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31CF-9477-47E6-ACF6-09C596BEADF4}"/>
              </a:ext>
            </a:extLst>
          </p:cNvPr>
          <p:cNvSpPr/>
          <p:nvPr/>
        </p:nvSpPr>
        <p:spPr>
          <a:xfrm>
            <a:off x="0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40658-74F5-4A44-9163-843A81BF629D}"/>
              </a:ext>
            </a:extLst>
          </p:cNvPr>
          <p:cNvSpPr/>
          <p:nvPr/>
        </p:nvSpPr>
        <p:spPr>
          <a:xfrm>
            <a:off x="12025311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C9DCD-3B46-44EC-A885-5B01910486E7}"/>
              </a:ext>
            </a:extLst>
          </p:cNvPr>
          <p:cNvSpPr/>
          <p:nvPr/>
        </p:nvSpPr>
        <p:spPr>
          <a:xfrm>
            <a:off x="0" y="0"/>
            <a:ext cx="12020549" cy="1730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FC444-AB72-4BC0-8793-D82DA4254B09}"/>
              </a:ext>
            </a:extLst>
          </p:cNvPr>
          <p:cNvCxnSpPr/>
          <p:nvPr/>
        </p:nvCxnSpPr>
        <p:spPr>
          <a:xfrm>
            <a:off x="429792" y="1114785"/>
            <a:ext cx="73997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69E128-DE7F-40CA-A3CF-4CC743334962}"/>
              </a:ext>
            </a:extLst>
          </p:cNvPr>
          <p:cNvSpPr/>
          <p:nvPr/>
        </p:nvSpPr>
        <p:spPr>
          <a:xfrm>
            <a:off x="429792" y="1762125"/>
            <a:ext cx="4266033" cy="2689105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4E9073-DF23-4AC5-8338-B6C6885F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2" y="1171636"/>
            <a:ext cx="11516264" cy="3279594"/>
          </a:xfrm>
        </p:spPr>
        <p:txBody>
          <a:bodyPr>
            <a:normAutofit/>
          </a:bodyPr>
          <a:lstStyle/>
          <a:p>
            <a:r>
              <a:rPr lang="en-US" sz="3600" b="1" dirty="0"/>
              <a:t>The Hebrew Marks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Hebrews 5:11-6:3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3:1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Corinthians 3:1-3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Philippians 1:9-10</a:t>
            </a:r>
          </a:p>
        </p:txBody>
      </p:sp>
    </p:spTree>
    <p:extLst>
      <p:ext uri="{BB962C8B-B14F-4D97-AF65-F5344CB8AC3E}">
        <p14:creationId xmlns:p14="http://schemas.microsoft.com/office/powerpoint/2010/main" val="20555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DDDCB-D727-40BE-B178-1285ECF3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82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52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C8312-643B-40A3-9581-FE83A04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36551"/>
            <a:ext cx="11516264" cy="7590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+mn-lt"/>
              </a:rPr>
              <a:t>The Marks of Maturity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EF83-E34C-46A2-975F-53AA08E20C13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31CF-9477-47E6-ACF6-09C596BEADF4}"/>
              </a:ext>
            </a:extLst>
          </p:cNvPr>
          <p:cNvSpPr/>
          <p:nvPr/>
        </p:nvSpPr>
        <p:spPr>
          <a:xfrm>
            <a:off x="0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40658-74F5-4A44-9163-843A81BF629D}"/>
              </a:ext>
            </a:extLst>
          </p:cNvPr>
          <p:cNvSpPr/>
          <p:nvPr/>
        </p:nvSpPr>
        <p:spPr>
          <a:xfrm>
            <a:off x="12025311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C9DCD-3B46-44EC-A885-5B01910486E7}"/>
              </a:ext>
            </a:extLst>
          </p:cNvPr>
          <p:cNvSpPr/>
          <p:nvPr/>
        </p:nvSpPr>
        <p:spPr>
          <a:xfrm>
            <a:off x="0" y="0"/>
            <a:ext cx="12020549" cy="1730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FC444-AB72-4BC0-8793-D82DA4254B09}"/>
              </a:ext>
            </a:extLst>
          </p:cNvPr>
          <p:cNvCxnSpPr/>
          <p:nvPr/>
        </p:nvCxnSpPr>
        <p:spPr>
          <a:xfrm>
            <a:off x="429792" y="1114785"/>
            <a:ext cx="73997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FCE801-F385-4F1E-BA80-F53C94735873}"/>
              </a:ext>
            </a:extLst>
          </p:cNvPr>
          <p:cNvSpPr/>
          <p:nvPr/>
        </p:nvSpPr>
        <p:spPr>
          <a:xfrm>
            <a:off x="429792" y="1762125"/>
            <a:ext cx="4266033" cy="2689105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4E9073-DF23-4AC5-8338-B6C6885F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2" y="1171636"/>
            <a:ext cx="11516264" cy="3279594"/>
          </a:xfrm>
        </p:spPr>
        <p:txBody>
          <a:bodyPr>
            <a:normAutofit/>
          </a:bodyPr>
          <a:lstStyle/>
          <a:p>
            <a:r>
              <a:rPr lang="en-US" sz="3600" b="1" dirty="0"/>
              <a:t>The Mark of Humility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Colossians 1:28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164405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DDDCB-D727-40BE-B178-1285ECF3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82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52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C8312-643B-40A3-9581-FE83A04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36551"/>
            <a:ext cx="11516264" cy="7590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+mn-lt"/>
              </a:rPr>
              <a:t>The Marks of Maturity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EF83-E34C-46A2-975F-53AA08E20C13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31CF-9477-47E6-ACF6-09C596BEADF4}"/>
              </a:ext>
            </a:extLst>
          </p:cNvPr>
          <p:cNvSpPr/>
          <p:nvPr/>
        </p:nvSpPr>
        <p:spPr>
          <a:xfrm>
            <a:off x="0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40658-74F5-4A44-9163-843A81BF629D}"/>
              </a:ext>
            </a:extLst>
          </p:cNvPr>
          <p:cNvSpPr/>
          <p:nvPr/>
        </p:nvSpPr>
        <p:spPr>
          <a:xfrm>
            <a:off x="12025311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231930-C1BE-4391-A0E1-71D655C99DFD}"/>
              </a:ext>
            </a:extLst>
          </p:cNvPr>
          <p:cNvSpPr/>
          <p:nvPr/>
        </p:nvSpPr>
        <p:spPr>
          <a:xfrm>
            <a:off x="429792" y="1762125"/>
            <a:ext cx="4266033" cy="4448175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C9DCD-3B46-44EC-A885-5B01910486E7}"/>
              </a:ext>
            </a:extLst>
          </p:cNvPr>
          <p:cNvSpPr/>
          <p:nvPr/>
        </p:nvSpPr>
        <p:spPr>
          <a:xfrm>
            <a:off x="0" y="0"/>
            <a:ext cx="12020549" cy="1730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FC444-AB72-4BC0-8793-D82DA4254B09}"/>
              </a:ext>
            </a:extLst>
          </p:cNvPr>
          <p:cNvCxnSpPr/>
          <p:nvPr/>
        </p:nvCxnSpPr>
        <p:spPr>
          <a:xfrm>
            <a:off x="429792" y="1114785"/>
            <a:ext cx="73997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4E9073-DF23-4AC5-8338-B6C6885F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2" y="1171635"/>
            <a:ext cx="11516264" cy="5229161"/>
          </a:xfrm>
        </p:spPr>
        <p:txBody>
          <a:bodyPr>
            <a:normAutofit/>
          </a:bodyPr>
          <a:lstStyle/>
          <a:p>
            <a:r>
              <a:rPr lang="en-US" sz="3600" b="1" dirty="0"/>
              <a:t>The Mark of Tongue Control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3:2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4:11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Peter 3:10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Ephesians 4:25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3:10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12:36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Philippians 2:14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Corinthians 10:10</a:t>
            </a:r>
          </a:p>
        </p:txBody>
      </p:sp>
    </p:spTree>
    <p:extLst>
      <p:ext uri="{BB962C8B-B14F-4D97-AF65-F5344CB8AC3E}">
        <p14:creationId xmlns:p14="http://schemas.microsoft.com/office/powerpoint/2010/main" val="191403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DDDCB-D727-40BE-B178-1285ECF3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82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52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C8312-643B-40A3-9581-FE83A04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36551"/>
            <a:ext cx="11516264" cy="7590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+mn-lt"/>
              </a:rPr>
              <a:t>The Marks of Maturity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EF83-E34C-46A2-975F-53AA08E20C13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31CF-9477-47E6-ACF6-09C596BEADF4}"/>
              </a:ext>
            </a:extLst>
          </p:cNvPr>
          <p:cNvSpPr/>
          <p:nvPr/>
        </p:nvSpPr>
        <p:spPr>
          <a:xfrm>
            <a:off x="0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40658-74F5-4A44-9163-843A81BF629D}"/>
              </a:ext>
            </a:extLst>
          </p:cNvPr>
          <p:cNvSpPr/>
          <p:nvPr/>
        </p:nvSpPr>
        <p:spPr>
          <a:xfrm>
            <a:off x="12025311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231930-C1BE-4391-A0E1-71D655C99DFD}"/>
              </a:ext>
            </a:extLst>
          </p:cNvPr>
          <p:cNvSpPr/>
          <p:nvPr/>
        </p:nvSpPr>
        <p:spPr>
          <a:xfrm>
            <a:off x="429792" y="1762125"/>
            <a:ext cx="4266033" cy="2590801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C9DCD-3B46-44EC-A885-5B01910486E7}"/>
              </a:ext>
            </a:extLst>
          </p:cNvPr>
          <p:cNvSpPr/>
          <p:nvPr/>
        </p:nvSpPr>
        <p:spPr>
          <a:xfrm>
            <a:off x="0" y="0"/>
            <a:ext cx="12020549" cy="1730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FC444-AB72-4BC0-8793-D82DA4254B09}"/>
              </a:ext>
            </a:extLst>
          </p:cNvPr>
          <p:cNvCxnSpPr/>
          <p:nvPr/>
        </p:nvCxnSpPr>
        <p:spPr>
          <a:xfrm>
            <a:off x="429792" y="1114785"/>
            <a:ext cx="73997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4E9073-DF23-4AC5-8338-B6C6885F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2" y="1171636"/>
            <a:ext cx="11516264" cy="3181290"/>
          </a:xfrm>
        </p:spPr>
        <p:txBody>
          <a:bodyPr>
            <a:normAutofit/>
          </a:bodyPr>
          <a:lstStyle/>
          <a:p>
            <a:r>
              <a:rPr lang="en-US" sz="3600" b="1" dirty="0"/>
              <a:t>The Mark of Love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John 4:17-21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John 13:35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Matthew 5:43-48</a:t>
            </a:r>
          </a:p>
        </p:txBody>
      </p:sp>
    </p:spTree>
    <p:extLst>
      <p:ext uri="{BB962C8B-B14F-4D97-AF65-F5344CB8AC3E}">
        <p14:creationId xmlns:p14="http://schemas.microsoft.com/office/powerpoint/2010/main" val="279617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DDDCB-D727-40BE-B178-1285ECF3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82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52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C8312-643B-40A3-9581-FE83A04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36551"/>
            <a:ext cx="11516264" cy="7590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+mn-lt"/>
              </a:rPr>
              <a:t>The Marks of Maturity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EF83-E34C-46A2-975F-53AA08E20C13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31CF-9477-47E6-ACF6-09C596BEADF4}"/>
              </a:ext>
            </a:extLst>
          </p:cNvPr>
          <p:cNvSpPr/>
          <p:nvPr/>
        </p:nvSpPr>
        <p:spPr>
          <a:xfrm>
            <a:off x="0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40658-74F5-4A44-9163-843A81BF629D}"/>
              </a:ext>
            </a:extLst>
          </p:cNvPr>
          <p:cNvSpPr/>
          <p:nvPr/>
        </p:nvSpPr>
        <p:spPr>
          <a:xfrm>
            <a:off x="12025311" y="0"/>
            <a:ext cx="161925" cy="652157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231930-C1BE-4391-A0E1-71D655C99DFD}"/>
              </a:ext>
            </a:extLst>
          </p:cNvPr>
          <p:cNvSpPr/>
          <p:nvPr/>
        </p:nvSpPr>
        <p:spPr>
          <a:xfrm>
            <a:off x="429792" y="1762125"/>
            <a:ext cx="4266033" cy="2590801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C9DCD-3B46-44EC-A885-5B01910486E7}"/>
              </a:ext>
            </a:extLst>
          </p:cNvPr>
          <p:cNvSpPr/>
          <p:nvPr/>
        </p:nvSpPr>
        <p:spPr>
          <a:xfrm>
            <a:off x="0" y="0"/>
            <a:ext cx="12020549" cy="1730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FC444-AB72-4BC0-8793-D82DA4254B09}"/>
              </a:ext>
            </a:extLst>
          </p:cNvPr>
          <p:cNvCxnSpPr/>
          <p:nvPr/>
        </p:nvCxnSpPr>
        <p:spPr>
          <a:xfrm>
            <a:off x="429792" y="1114785"/>
            <a:ext cx="73997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4E9073-DF23-4AC5-8338-B6C6885F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2" y="1171636"/>
            <a:ext cx="11516264" cy="3181290"/>
          </a:xfrm>
        </p:spPr>
        <p:txBody>
          <a:bodyPr>
            <a:normAutofit/>
          </a:bodyPr>
          <a:lstStyle/>
          <a:p>
            <a:r>
              <a:rPr lang="en-US" sz="3600" b="1" dirty="0"/>
              <a:t>The Mark of Steadfastness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1:2-4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1:12-15</a:t>
            </a:r>
          </a:p>
        </p:txBody>
      </p:sp>
    </p:spTree>
    <p:extLst>
      <p:ext uri="{BB962C8B-B14F-4D97-AF65-F5344CB8AC3E}">
        <p14:creationId xmlns:p14="http://schemas.microsoft.com/office/powerpoint/2010/main" val="257433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A234-6217-4F8D-8F8E-4CF2981DE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25F33-B950-49A1-BE68-E3FEAAAAA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BF52-4FB6-4680-9D19-431DDC4CF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4E7E83-6714-47A9-AF28-D7BA6371836C}"/>
              </a:ext>
            </a:extLst>
          </p:cNvPr>
          <p:cNvSpPr txBox="1"/>
          <p:nvPr/>
        </p:nvSpPr>
        <p:spPr>
          <a:xfrm>
            <a:off x="0" y="65215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FB5FC-DD51-4BEE-B1CD-067AA762C1F5}"/>
              </a:ext>
            </a:extLst>
          </p:cNvPr>
          <p:cNvSpPr txBox="1"/>
          <p:nvPr/>
        </p:nvSpPr>
        <p:spPr>
          <a:xfrm>
            <a:off x="0" y="2000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Perfection is only gained through maturity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C469C-2CF0-4295-B1BF-24C5ED2F0824}"/>
              </a:ext>
            </a:extLst>
          </p:cNvPr>
          <p:cNvSpPr txBox="1"/>
          <p:nvPr/>
        </p:nvSpPr>
        <p:spPr>
          <a:xfrm>
            <a:off x="0" y="581977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maturity is only gained when we strive to be perfect!</a:t>
            </a:r>
          </a:p>
        </p:txBody>
      </p:sp>
    </p:spTree>
    <p:extLst>
      <p:ext uri="{BB962C8B-B14F-4D97-AF65-F5344CB8AC3E}">
        <p14:creationId xmlns:p14="http://schemas.microsoft.com/office/powerpoint/2010/main" val="190267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Marks of Maturity</vt:lpstr>
      <vt:lpstr>The Marks of Maturity</vt:lpstr>
      <vt:lpstr>The Marks of Maturity</vt:lpstr>
      <vt:lpstr>The Marks of Maturity</vt:lpstr>
      <vt:lpstr>The Marks of Maturity</vt:lpstr>
      <vt:lpstr>The Marks of Maturity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2018-06-15T01:41:02Z</dcterms:created>
  <dcterms:modified xsi:type="dcterms:W3CDTF">2019-01-20T19:32:22Z</dcterms:modified>
</cp:coreProperties>
</file>