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75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94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12/30/2018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12/30/2018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1022227"/>
            <a:ext cx="4846320" cy="2387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Making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BEST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of a New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614" y="3668503"/>
            <a:ext cx="4973483" cy="44805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 Semibold" panose="020B0702040204020203" pitchFamily="34" charset="0"/>
              </a:rPr>
              <a:t>Acts 17:24-28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42AF3C-8B8A-499C-A1EF-29C69899E121}"/>
              </a:ext>
            </a:extLst>
          </p:cNvPr>
          <p:cNvSpPr txBox="1"/>
          <p:nvPr/>
        </p:nvSpPr>
        <p:spPr>
          <a:xfrm>
            <a:off x="0" y="65517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Richie Thetford									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34" y="383492"/>
            <a:ext cx="11523215" cy="82386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Making</a:t>
            </a: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 the </a:t>
            </a: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BEST</a:t>
            </a: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 of a New </a:t>
            </a:r>
            <a:r>
              <a:rPr lang="fr-F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Year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 panose="020B0503020203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34" y="1331650"/>
            <a:ext cx="11523215" cy="46419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LOVE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For God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Matthew 22:37-38; 1 John 5:1-3; Romans 8:28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For Brethren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1 Thessalonians 4:9; Hebrews 13:1; 1 Peter 1:22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For All Men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Matthew 22:39; Matthew 5:43-44; Romans 13:10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55F29-49DC-4A9F-B31C-8EB7AEDADC48}"/>
              </a:ext>
            </a:extLst>
          </p:cNvPr>
          <p:cNvSpPr txBox="1"/>
          <p:nvPr/>
        </p:nvSpPr>
        <p:spPr>
          <a:xfrm>
            <a:off x="0" y="65517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Richie Thetford									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E5E9D8-0C20-4E88-86C5-EA26A6C97C31}"/>
              </a:ext>
            </a:extLst>
          </p:cNvPr>
          <p:cNvSpPr/>
          <p:nvPr/>
        </p:nvSpPr>
        <p:spPr>
          <a:xfrm>
            <a:off x="0" y="0"/>
            <a:ext cx="221942" cy="6551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16852-8F32-41B5-A5BB-D34D578D44B5}"/>
              </a:ext>
            </a:extLst>
          </p:cNvPr>
          <p:cNvSpPr/>
          <p:nvPr/>
        </p:nvSpPr>
        <p:spPr>
          <a:xfrm>
            <a:off x="11970058" y="0"/>
            <a:ext cx="221942" cy="6551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2719AD-B304-4B44-9303-777F4E6245B0}"/>
              </a:ext>
            </a:extLst>
          </p:cNvPr>
          <p:cNvSpPr/>
          <p:nvPr/>
        </p:nvSpPr>
        <p:spPr>
          <a:xfrm>
            <a:off x="0" y="0"/>
            <a:ext cx="12192000" cy="276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51E605-1870-40F6-A9BF-D9BE2923F54A}"/>
              </a:ext>
            </a:extLst>
          </p:cNvPr>
          <p:cNvSpPr/>
          <p:nvPr/>
        </p:nvSpPr>
        <p:spPr>
          <a:xfrm>
            <a:off x="0" y="6275636"/>
            <a:ext cx="12192000" cy="276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2D9591-8767-406A-ACB2-DAFE4AC72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03" y="1331650"/>
            <a:ext cx="2950346" cy="480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34" y="383492"/>
            <a:ext cx="11523215" cy="82386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Making</a:t>
            </a: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 the </a:t>
            </a: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BEST</a:t>
            </a: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 of a New </a:t>
            </a:r>
            <a:r>
              <a:rPr lang="fr-F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Year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 panose="020B0503020203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34" y="1331650"/>
            <a:ext cx="11523215" cy="46419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SERVICE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Love Demands Service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Galatians 5:13; Philippians 2:5-8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One Who Serves is Greatest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Matthew 20:25-28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Know What It Means to Serve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Luke 16:13; Luke 12:37; Matthew 25:34-40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55F29-49DC-4A9F-B31C-8EB7AEDADC48}"/>
              </a:ext>
            </a:extLst>
          </p:cNvPr>
          <p:cNvSpPr txBox="1"/>
          <p:nvPr/>
        </p:nvSpPr>
        <p:spPr>
          <a:xfrm>
            <a:off x="0" y="65517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Richie Thetford									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E5E9D8-0C20-4E88-86C5-EA26A6C97C31}"/>
              </a:ext>
            </a:extLst>
          </p:cNvPr>
          <p:cNvSpPr/>
          <p:nvPr/>
        </p:nvSpPr>
        <p:spPr>
          <a:xfrm>
            <a:off x="0" y="0"/>
            <a:ext cx="221942" cy="6551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16852-8F32-41B5-A5BB-D34D578D44B5}"/>
              </a:ext>
            </a:extLst>
          </p:cNvPr>
          <p:cNvSpPr/>
          <p:nvPr/>
        </p:nvSpPr>
        <p:spPr>
          <a:xfrm>
            <a:off x="11970058" y="0"/>
            <a:ext cx="221942" cy="6551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2719AD-B304-4B44-9303-777F4E6245B0}"/>
              </a:ext>
            </a:extLst>
          </p:cNvPr>
          <p:cNvSpPr/>
          <p:nvPr/>
        </p:nvSpPr>
        <p:spPr>
          <a:xfrm>
            <a:off x="0" y="0"/>
            <a:ext cx="12192000" cy="276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51E605-1870-40F6-A9BF-D9BE2923F54A}"/>
              </a:ext>
            </a:extLst>
          </p:cNvPr>
          <p:cNvSpPr/>
          <p:nvPr/>
        </p:nvSpPr>
        <p:spPr>
          <a:xfrm>
            <a:off x="0" y="6275636"/>
            <a:ext cx="12192000" cy="276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E1A6E-2961-472C-8D64-F4A4849CC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046" y="1314761"/>
            <a:ext cx="4029604" cy="483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76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34" y="383492"/>
            <a:ext cx="11523215" cy="82386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Making</a:t>
            </a: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 the </a:t>
            </a: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BEST</a:t>
            </a:r>
            <a:r>
              <a:rPr lang="fr-F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 of a New </a:t>
            </a:r>
            <a:r>
              <a:rPr lang="fr-F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0"/>
                <a:cs typeface="Segoe UI" panose="020B0502040204020203" pitchFamily="34" charset="0"/>
              </a:rPr>
              <a:t>Year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 panose="020B0503020203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34" y="1331650"/>
            <a:ext cx="11523215" cy="4154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OPTIMISM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A Life of Joy!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Romans 5:2; 2 John 4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Fellowship with God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1 John 1:3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Promise of Eternal Life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PT Sans" panose="020B0503020203020204" pitchFamily="34" charset="0"/>
                <a:cs typeface="Segoe UI Semibold" panose="020B0702040204020203" pitchFamily="34" charset="0"/>
              </a:rPr>
              <a:t>1 John 2:25; Titus 1:2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55F29-49DC-4A9F-B31C-8EB7AEDADC48}"/>
              </a:ext>
            </a:extLst>
          </p:cNvPr>
          <p:cNvSpPr txBox="1"/>
          <p:nvPr/>
        </p:nvSpPr>
        <p:spPr>
          <a:xfrm>
            <a:off x="0" y="65517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Richie Thetford									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E5E9D8-0C20-4E88-86C5-EA26A6C97C31}"/>
              </a:ext>
            </a:extLst>
          </p:cNvPr>
          <p:cNvSpPr/>
          <p:nvPr/>
        </p:nvSpPr>
        <p:spPr>
          <a:xfrm>
            <a:off x="0" y="0"/>
            <a:ext cx="221942" cy="6551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916852-8F32-41B5-A5BB-D34D578D44B5}"/>
              </a:ext>
            </a:extLst>
          </p:cNvPr>
          <p:cNvSpPr/>
          <p:nvPr/>
        </p:nvSpPr>
        <p:spPr>
          <a:xfrm>
            <a:off x="11970058" y="0"/>
            <a:ext cx="221942" cy="6551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2719AD-B304-4B44-9303-777F4E6245B0}"/>
              </a:ext>
            </a:extLst>
          </p:cNvPr>
          <p:cNvSpPr/>
          <p:nvPr/>
        </p:nvSpPr>
        <p:spPr>
          <a:xfrm>
            <a:off x="0" y="0"/>
            <a:ext cx="12192000" cy="276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51E605-1870-40F6-A9BF-D9BE2923F54A}"/>
              </a:ext>
            </a:extLst>
          </p:cNvPr>
          <p:cNvSpPr/>
          <p:nvPr/>
        </p:nvSpPr>
        <p:spPr>
          <a:xfrm>
            <a:off x="0" y="6275636"/>
            <a:ext cx="12192000" cy="276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2FCC62-7681-4AC9-AA99-B48A3A274F80}"/>
              </a:ext>
            </a:extLst>
          </p:cNvPr>
          <p:cNvSpPr/>
          <p:nvPr/>
        </p:nvSpPr>
        <p:spPr>
          <a:xfrm>
            <a:off x="331434" y="5424256"/>
            <a:ext cx="11523215" cy="72796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22A736-B7F7-4DA5-B998-0609595B94E5}"/>
              </a:ext>
            </a:extLst>
          </p:cNvPr>
          <p:cNvSpPr txBox="1"/>
          <p:nvPr/>
        </p:nvSpPr>
        <p:spPr>
          <a:xfrm>
            <a:off x="331434" y="5513030"/>
            <a:ext cx="11523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Love, Service, Optimism</a:t>
            </a:r>
            <a:r>
              <a:rPr lang="en-US" sz="3000" dirty="0">
                <a:solidFill>
                  <a:schemeClr val="bg1"/>
                </a:solidFill>
                <a:latin typeface="PT Sans" panose="020B0503020203020204" pitchFamily="34" charset="0"/>
                <a:cs typeface="Segoe UI" panose="020B0502040204020203" pitchFamily="34" charset="0"/>
              </a:rPr>
              <a:t> – Admirable traits of a faithful Christian!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880313-180D-4417-A4A9-5C51DD303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849" y="1296641"/>
            <a:ext cx="5386800" cy="404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55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48</TotalTime>
  <Words>145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PT Sans</vt:lpstr>
      <vt:lpstr>Ecology 16x9</vt:lpstr>
      <vt:lpstr>Making the BEST of a New Year</vt:lpstr>
      <vt:lpstr>Making the BEST of a New Year</vt:lpstr>
      <vt:lpstr>Making the BEST of a New Year</vt:lpstr>
      <vt:lpstr>Making the BEST of a New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BEST of a New Year</dc:title>
  <dc:creator>Richard Thetford</dc:creator>
  <cp:lastModifiedBy>Richard Thetford</cp:lastModifiedBy>
  <cp:revision>11</cp:revision>
  <dcterms:created xsi:type="dcterms:W3CDTF">2018-12-10T22:12:22Z</dcterms:created>
  <dcterms:modified xsi:type="dcterms:W3CDTF">2018-12-30T23:40:09Z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