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8" r:id="rId2"/>
    <p:sldId id="275" r:id="rId3"/>
    <p:sldId id="276" r:id="rId4"/>
    <p:sldId id="27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94" autoAdjust="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80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t>12/30/2018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t>12/30/2018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8" name="Picture 7" descr="Puffy white clouds in deep blue sky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pic>
        <p:nvPicPr>
          <p:cNvPr id="10" name="Picture 9" descr="Closeup of plant shoot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Picture 10" descr="Wave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5A74-0919-413E-865C-E0E8D1722ED7}" type="datetime1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FE46A-5893-4F80-829A-F37AF8AAC03B}" type="datetime1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Picture 10" descr="Closeup of green plant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  <p:pic>
        <p:nvPicPr>
          <p:cNvPr id="9" name="Picture 8" descr="Wav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434147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34147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AC23-C97B-41FB-9B89-C7FE0FB631CA}" type="datetime1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4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4" y="3502152"/>
            <a:ext cx="4155622" cy="2479548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3310-D664-4933-9402-AB5DB0887727}" type="datetime1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2" cy="2479547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7A63-5E3D-469C-A0D1-119323F4F95E}" type="datetime1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</a:t>
            </a:r>
            <a:r>
              <a:rPr dirty="0"/>
              <a:t>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3403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E56E745-E731-42F7-BC46-83DD513FC98F}" type="datetime1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777" y="1022227"/>
            <a:ext cx="4846320" cy="238760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ans" panose="020B0503020203020204" pitchFamily="34" charset="0"/>
                <a:cs typeface="Segoe UI" panose="020B0502040204020203" pitchFamily="34" charset="0"/>
              </a:rPr>
              <a:t>Making the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ans" panose="020B0503020203020204" pitchFamily="34" charset="0"/>
                <a:cs typeface="Segoe UI" panose="020B0502040204020203" pitchFamily="34" charset="0"/>
              </a:rPr>
              <a:t>BEST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ans" panose="020B0503020203020204" pitchFamily="34" charset="0"/>
                <a:cs typeface="Segoe UI" panose="020B0502040204020203" pitchFamily="34" charset="0"/>
              </a:rPr>
              <a:t>of a New Year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614" y="3668503"/>
            <a:ext cx="4973483" cy="448056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ans" panose="020B0503020203020204" pitchFamily="34" charset="0"/>
                <a:cs typeface="Segoe UI Semibold" panose="020B0702040204020203" pitchFamily="34" charset="0"/>
              </a:rPr>
              <a:t>Acts 17:24-28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42AF3C-8B8A-499C-A1EF-29C69899E121}"/>
              </a:ext>
            </a:extLst>
          </p:cNvPr>
          <p:cNvSpPr txBox="1"/>
          <p:nvPr/>
        </p:nvSpPr>
        <p:spPr>
          <a:xfrm>
            <a:off x="0" y="6551723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PT Sans" panose="020B0503020203020204" pitchFamily="34" charset="0"/>
                <a:cs typeface="Segoe UI" panose="020B0502040204020203" pitchFamily="34" charset="0"/>
              </a:rPr>
              <a:t>Richie Thetford									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434" y="383492"/>
            <a:ext cx="11523215" cy="823865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fr-FR" sz="4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ans" panose="020B0503020203020204" pitchFamily="34" charset="0"/>
                <a:cs typeface="Segoe UI" panose="020B0502040204020203" pitchFamily="34" charset="0"/>
              </a:rPr>
              <a:t>Making</a:t>
            </a:r>
            <a:r>
              <a:rPr lang="fr-FR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ans" panose="020B0503020203020204" pitchFamily="34" charset="0"/>
                <a:cs typeface="Segoe UI" panose="020B0502040204020203" pitchFamily="34" charset="0"/>
              </a:rPr>
              <a:t> the </a:t>
            </a:r>
            <a:r>
              <a:rPr lang="fr-F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ans" panose="020B0503020203020204" pitchFamily="34" charset="0"/>
                <a:cs typeface="Segoe UI" panose="020B0502040204020203" pitchFamily="34" charset="0"/>
              </a:rPr>
              <a:t>BEST</a:t>
            </a:r>
            <a:r>
              <a:rPr lang="fr-FR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ans" panose="020B0503020203020204" pitchFamily="34" charset="0"/>
                <a:cs typeface="Segoe UI" panose="020B0502040204020203" pitchFamily="34" charset="0"/>
              </a:rPr>
              <a:t> of a New </a:t>
            </a:r>
            <a:r>
              <a:rPr lang="fr-FR" sz="4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ans" panose="020B0503020203020204" pitchFamily="34" charset="0"/>
                <a:cs typeface="Segoe UI" panose="020B0502040204020203" pitchFamily="34" charset="0"/>
              </a:rPr>
              <a:t>Year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Sans" panose="020B0503020203020204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434" y="1331650"/>
            <a:ext cx="11523215" cy="464196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rgbClr val="000000"/>
                </a:solidFill>
                <a:latin typeface="PT Sans" panose="020B0503020203020204" pitchFamily="34" charset="0"/>
                <a:cs typeface="Segoe UI" panose="020B0502040204020203" pitchFamily="34" charset="0"/>
              </a:rPr>
              <a:t>LOVE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000000"/>
                </a:solidFill>
                <a:latin typeface="PT Sans" panose="020B0503020203020204" pitchFamily="34" charset="0"/>
                <a:cs typeface="Segoe UI" panose="020B0502040204020203" pitchFamily="34" charset="0"/>
              </a:rPr>
              <a:t>For God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PT Sans" panose="020B0503020203020204" pitchFamily="34" charset="0"/>
                <a:cs typeface="Segoe UI Semibold" panose="020B0702040204020203" pitchFamily="34" charset="0"/>
              </a:rPr>
              <a:t>Matthew 22:37-38; 1 John 5:1-3; Romans 8:28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000000"/>
                </a:solidFill>
                <a:latin typeface="PT Sans" panose="020B0503020203020204" pitchFamily="34" charset="0"/>
                <a:cs typeface="Segoe UI" panose="020B0502040204020203" pitchFamily="34" charset="0"/>
              </a:rPr>
              <a:t>For Brethren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PT Sans" panose="020B0503020203020204" pitchFamily="34" charset="0"/>
                <a:cs typeface="Segoe UI Semibold" panose="020B0702040204020203" pitchFamily="34" charset="0"/>
              </a:rPr>
              <a:t>1 Thessalonians 4:9; Hebrews 13:1; 1 Peter 1:22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000000"/>
                </a:solidFill>
                <a:latin typeface="PT Sans" panose="020B0503020203020204" pitchFamily="34" charset="0"/>
                <a:cs typeface="Segoe UI" panose="020B0502040204020203" pitchFamily="34" charset="0"/>
              </a:rPr>
              <a:t>For All Men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PT Sans" panose="020B0503020203020204" pitchFamily="34" charset="0"/>
                <a:cs typeface="Segoe UI Semibold" panose="020B0702040204020203" pitchFamily="34" charset="0"/>
              </a:rPr>
              <a:t>Matthew 22:39; Matthew 5:43-44; Romans 13:10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355F29-49DC-4A9F-B31C-8EB7AEDADC48}"/>
              </a:ext>
            </a:extLst>
          </p:cNvPr>
          <p:cNvSpPr txBox="1"/>
          <p:nvPr/>
        </p:nvSpPr>
        <p:spPr>
          <a:xfrm>
            <a:off x="0" y="6551723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PT Sans" panose="020B0503020203020204" pitchFamily="34" charset="0"/>
                <a:cs typeface="Segoe UI" panose="020B0502040204020203" pitchFamily="34" charset="0"/>
              </a:rPr>
              <a:t>Richie Thetford									                   www.thetfordcountry.com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E5E9D8-0C20-4E88-86C5-EA26A6C97C31}"/>
              </a:ext>
            </a:extLst>
          </p:cNvPr>
          <p:cNvSpPr/>
          <p:nvPr/>
        </p:nvSpPr>
        <p:spPr>
          <a:xfrm>
            <a:off x="0" y="0"/>
            <a:ext cx="221942" cy="65517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1916852-8F32-41B5-A5BB-D34D578D44B5}"/>
              </a:ext>
            </a:extLst>
          </p:cNvPr>
          <p:cNvSpPr/>
          <p:nvPr/>
        </p:nvSpPr>
        <p:spPr>
          <a:xfrm>
            <a:off x="11970058" y="0"/>
            <a:ext cx="221942" cy="65517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2719AD-B304-4B44-9303-777F4E6245B0}"/>
              </a:ext>
            </a:extLst>
          </p:cNvPr>
          <p:cNvSpPr/>
          <p:nvPr/>
        </p:nvSpPr>
        <p:spPr>
          <a:xfrm>
            <a:off x="0" y="0"/>
            <a:ext cx="12192000" cy="2760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51E605-1870-40F6-A9BF-D9BE2923F54A}"/>
              </a:ext>
            </a:extLst>
          </p:cNvPr>
          <p:cNvSpPr/>
          <p:nvPr/>
        </p:nvSpPr>
        <p:spPr>
          <a:xfrm>
            <a:off x="0" y="6275636"/>
            <a:ext cx="12192000" cy="2760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92D9591-8767-406A-ACB2-DAFE4AC727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303" y="1331650"/>
            <a:ext cx="2950346" cy="480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6191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434" y="383492"/>
            <a:ext cx="11523215" cy="823865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fr-FR" sz="4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ans" panose="020B0503020203020204" pitchFamily="34" charset="0"/>
                <a:cs typeface="Segoe UI" panose="020B0502040204020203" pitchFamily="34" charset="0"/>
              </a:rPr>
              <a:t>Making</a:t>
            </a:r>
            <a:r>
              <a:rPr lang="fr-FR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ans" panose="020B0503020203020204" pitchFamily="34" charset="0"/>
                <a:cs typeface="Segoe UI" panose="020B0502040204020203" pitchFamily="34" charset="0"/>
              </a:rPr>
              <a:t> the </a:t>
            </a:r>
            <a:r>
              <a:rPr lang="fr-F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ans" panose="020B0503020203020204" pitchFamily="34" charset="0"/>
                <a:cs typeface="Segoe UI" panose="020B0502040204020203" pitchFamily="34" charset="0"/>
              </a:rPr>
              <a:t>BEST</a:t>
            </a:r>
            <a:r>
              <a:rPr lang="fr-FR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ans" panose="020B0503020203020204" pitchFamily="34" charset="0"/>
                <a:cs typeface="Segoe UI" panose="020B0502040204020203" pitchFamily="34" charset="0"/>
              </a:rPr>
              <a:t> of a New </a:t>
            </a:r>
            <a:r>
              <a:rPr lang="fr-FR" sz="4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ans" panose="020B0503020203020204" pitchFamily="34" charset="0"/>
                <a:cs typeface="Segoe UI" panose="020B0502040204020203" pitchFamily="34" charset="0"/>
              </a:rPr>
              <a:t>Year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Sans" panose="020B0503020203020204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434" y="1331650"/>
            <a:ext cx="11523215" cy="464196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rgbClr val="000000"/>
                </a:solidFill>
                <a:latin typeface="PT Sans" panose="020B0503020203020204" pitchFamily="34" charset="0"/>
                <a:cs typeface="Segoe UI" panose="020B0502040204020203" pitchFamily="34" charset="0"/>
              </a:rPr>
              <a:t>SERVICE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000000"/>
                </a:solidFill>
                <a:latin typeface="PT Sans" panose="020B0503020203020204" pitchFamily="34" charset="0"/>
                <a:cs typeface="Segoe UI" panose="020B0502040204020203" pitchFamily="34" charset="0"/>
              </a:rPr>
              <a:t>Love Demands Service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PT Sans" panose="020B0503020203020204" pitchFamily="34" charset="0"/>
                <a:cs typeface="Segoe UI Semibold" panose="020B0702040204020203" pitchFamily="34" charset="0"/>
              </a:rPr>
              <a:t>Galatians 5:13; Philippians 2:5-8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000000"/>
                </a:solidFill>
                <a:latin typeface="PT Sans" panose="020B0503020203020204" pitchFamily="34" charset="0"/>
                <a:cs typeface="Segoe UI" panose="020B0502040204020203" pitchFamily="34" charset="0"/>
              </a:rPr>
              <a:t>One Who Serves is Greatest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PT Sans" panose="020B0503020203020204" pitchFamily="34" charset="0"/>
                <a:cs typeface="Segoe UI Semibold" panose="020B0702040204020203" pitchFamily="34" charset="0"/>
              </a:rPr>
              <a:t>Matthew 20:25-28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000000"/>
                </a:solidFill>
                <a:latin typeface="PT Sans" panose="020B0503020203020204" pitchFamily="34" charset="0"/>
                <a:cs typeface="Segoe UI" panose="020B0502040204020203" pitchFamily="34" charset="0"/>
              </a:rPr>
              <a:t>Know What It Means to Serve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PT Sans" panose="020B0503020203020204" pitchFamily="34" charset="0"/>
                <a:cs typeface="Segoe UI Semibold" panose="020B0702040204020203" pitchFamily="34" charset="0"/>
              </a:rPr>
              <a:t>Luke 16:13; Luke 12:37; Matthew 25:34-40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355F29-49DC-4A9F-B31C-8EB7AEDADC48}"/>
              </a:ext>
            </a:extLst>
          </p:cNvPr>
          <p:cNvSpPr txBox="1"/>
          <p:nvPr/>
        </p:nvSpPr>
        <p:spPr>
          <a:xfrm>
            <a:off x="0" y="6551723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PT Sans" panose="020B0503020203020204" pitchFamily="34" charset="0"/>
                <a:cs typeface="Segoe UI" panose="020B0502040204020203" pitchFamily="34" charset="0"/>
              </a:rPr>
              <a:t>Richie Thetford									                   www.thetfordcountry.com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E5E9D8-0C20-4E88-86C5-EA26A6C97C31}"/>
              </a:ext>
            </a:extLst>
          </p:cNvPr>
          <p:cNvSpPr/>
          <p:nvPr/>
        </p:nvSpPr>
        <p:spPr>
          <a:xfrm>
            <a:off x="0" y="0"/>
            <a:ext cx="221942" cy="65517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1916852-8F32-41B5-A5BB-D34D578D44B5}"/>
              </a:ext>
            </a:extLst>
          </p:cNvPr>
          <p:cNvSpPr/>
          <p:nvPr/>
        </p:nvSpPr>
        <p:spPr>
          <a:xfrm>
            <a:off x="11970058" y="0"/>
            <a:ext cx="221942" cy="65517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2719AD-B304-4B44-9303-777F4E6245B0}"/>
              </a:ext>
            </a:extLst>
          </p:cNvPr>
          <p:cNvSpPr/>
          <p:nvPr/>
        </p:nvSpPr>
        <p:spPr>
          <a:xfrm>
            <a:off x="0" y="0"/>
            <a:ext cx="12192000" cy="2760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51E605-1870-40F6-A9BF-D9BE2923F54A}"/>
              </a:ext>
            </a:extLst>
          </p:cNvPr>
          <p:cNvSpPr/>
          <p:nvPr/>
        </p:nvSpPr>
        <p:spPr>
          <a:xfrm>
            <a:off x="0" y="6275636"/>
            <a:ext cx="12192000" cy="2760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1E1A6E-2961-472C-8D64-F4A4849CC5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046" y="1314761"/>
            <a:ext cx="4029604" cy="483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1762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434" y="383492"/>
            <a:ext cx="11523215" cy="823865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fr-FR" sz="4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ans" panose="020B0503020203020204" pitchFamily="34" charset="0"/>
                <a:cs typeface="Segoe UI" panose="020B0502040204020203" pitchFamily="34" charset="0"/>
              </a:rPr>
              <a:t>Making</a:t>
            </a:r>
            <a:r>
              <a:rPr lang="fr-FR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ans" panose="020B0503020203020204" pitchFamily="34" charset="0"/>
                <a:cs typeface="Segoe UI" panose="020B0502040204020203" pitchFamily="34" charset="0"/>
              </a:rPr>
              <a:t> the </a:t>
            </a:r>
            <a:r>
              <a:rPr lang="fr-F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ans" panose="020B0503020203020204" pitchFamily="34" charset="0"/>
                <a:cs typeface="Segoe UI" panose="020B0502040204020203" pitchFamily="34" charset="0"/>
              </a:rPr>
              <a:t>BEST</a:t>
            </a:r>
            <a:r>
              <a:rPr lang="fr-FR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ans" panose="020B0503020203020204" pitchFamily="34" charset="0"/>
                <a:cs typeface="Segoe UI" panose="020B0502040204020203" pitchFamily="34" charset="0"/>
              </a:rPr>
              <a:t> of a New </a:t>
            </a:r>
            <a:r>
              <a:rPr lang="fr-FR" sz="4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ans" panose="020B0503020203020204" pitchFamily="34" charset="0"/>
                <a:cs typeface="Segoe UI" panose="020B0502040204020203" pitchFamily="34" charset="0"/>
              </a:rPr>
              <a:t>Year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Sans" panose="020B0503020203020204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434" y="1331650"/>
            <a:ext cx="11523215" cy="41547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rgbClr val="000000"/>
                </a:solidFill>
                <a:latin typeface="PT Sans" panose="020B0503020203020204" pitchFamily="34" charset="0"/>
                <a:cs typeface="Segoe UI" panose="020B0502040204020203" pitchFamily="34" charset="0"/>
              </a:rPr>
              <a:t>OPTIMISM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000000"/>
                </a:solidFill>
                <a:latin typeface="PT Sans" panose="020B0503020203020204" pitchFamily="34" charset="0"/>
                <a:cs typeface="Segoe UI" panose="020B0502040204020203" pitchFamily="34" charset="0"/>
              </a:rPr>
              <a:t>A Life of Joy!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PT Sans" panose="020B0503020203020204" pitchFamily="34" charset="0"/>
                <a:cs typeface="Segoe UI Semibold" panose="020B0702040204020203" pitchFamily="34" charset="0"/>
              </a:rPr>
              <a:t>Romans 5:2; 2 John 4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000000"/>
                </a:solidFill>
                <a:latin typeface="PT Sans" panose="020B0503020203020204" pitchFamily="34" charset="0"/>
                <a:cs typeface="Segoe UI" panose="020B0502040204020203" pitchFamily="34" charset="0"/>
              </a:rPr>
              <a:t>Fellowship with God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PT Sans" panose="020B0503020203020204" pitchFamily="34" charset="0"/>
                <a:cs typeface="Segoe UI Semibold" panose="020B0702040204020203" pitchFamily="34" charset="0"/>
              </a:rPr>
              <a:t>1 John 1:3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000000"/>
                </a:solidFill>
                <a:latin typeface="PT Sans" panose="020B0503020203020204" pitchFamily="34" charset="0"/>
                <a:cs typeface="Segoe UI" panose="020B0502040204020203" pitchFamily="34" charset="0"/>
              </a:rPr>
              <a:t>Promise of Eternal Life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PT Sans" panose="020B0503020203020204" pitchFamily="34" charset="0"/>
                <a:cs typeface="Segoe UI Semibold" panose="020B0702040204020203" pitchFamily="34" charset="0"/>
              </a:rPr>
              <a:t>1 John 2:25; Titus 1:2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355F29-49DC-4A9F-B31C-8EB7AEDADC48}"/>
              </a:ext>
            </a:extLst>
          </p:cNvPr>
          <p:cNvSpPr txBox="1"/>
          <p:nvPr/>
        </p:nvSpPr>
        <p:spPr>
          <a:xfrm>
            <a:off x="0" y="6551723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PT Sans" panose="020B0503020203020204" pitchFamily="34" charset="0"/>
                <a:cs typeface="Segoe UI" panose="020B0502040204020203" pitchFamily="34" charset="0"/>
              </a:rPr>
              <a:t>Richie Thetford									                   www.thetfordcountry.com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E5E9D8-0C20-4E88-86C5-EA26A6C97C31}"/>
              </a:ext>
            </a:extLst>
          </p:cNvPr>
          <p:cNvSpPr/>
          <p:nvPr/>
        </p:nvSpPr>
        <p:spPr>
          <a:xfrm>
            <a:off x="0" y="0"/>
            <a:ext cx="221942" cy="65517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1916852-8F32-41B5-A5BB-D34D578D44B5}"/>
              </a:ext>
            </a:extLst>
          </p:cNvPr>
          <p:cNvSpPr/>
          <p:nvPr/>
        </p:nvSpPr>
        <p:spPr>
          <a:xfrm>
            <a:off x="11970058" y="0"/>
            <a:ext cx="221942" cy="65517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2719AD-B304-4B44-9303-777F4E6245B0}"/>
              </a:ext>
            </a:extLst>
          </p:cNvPr>
          <p:cNvSpPr/>
          <p:nvPr/>
        </p:nvSpPr>
        <p:spPr>
          <a:xfrm>
            <a:off x="0" y="0"/>
            <a:ext cx="12192000" cy="2760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51E605-1870-40F6-A9BF-D9BE2923F54A}"/>
              </a:ext>
            </a:extLst>
          </p:cNvPr>
          <p:cNvSpPr/>
          <p:nvPr/>
        </p:nvSpPr>
        <p:spPr>
          <a:xfrm>
            <a:off x="0" y="6275636"/>
            <a:ext cx="12192000" cy="2760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2FCC62-7681-4AC9-AA99-B48A3A274F80}"/>
              </a:ext>
            </a:extLst>
          </p:cNvPr>
          <p:cNvSpPr/>
          <p:nvPr/>
        </p:nvSpPr>
        <p:spPr>
          <a:xfrm>
            <a:off x="331434" y="5424256"/>
            <a:ext cx="11523215" cy="72796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22A736-B7F7-4DA5-B998-0609595B94E5}"/>
              </a:ext>
            </a:extLst>
          </p:cNvPr>
          <p:cNvSpPr txBox="1"/>
          <p:nvPr/>
        </p:nvSpPr>
        <p:spPr>
          <a:xfrm>
            <a:off x="331434" y="5513030"/>
            <a:ext cx="115232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PT Sans" panose="020B0503020203020204" pitchFamily="34" charset="0"/>
                <a:cs typeface="Segoe UI" panose="020B0502040204020203" pitchFamily="34" charset="0"/>
              </a:rPr>
              <a:t>Love, Service, Optimism</a:t>
            </a:r>
            <a:r>
              <a:rPr lang="en-US" sz="3000" dirty="0">
                <a:solidFill>
                  <a:schemeClr val="bg1"/>
                </a:solidFill>
                <a:latin typeface="PT Sans" panose="020B0503020203020204" pitchFamily="34" charset="0"/>
                <a:cs typeface="Segoe UI" panose="020B0502040204020203" pitchFamily="34" charset="0"/>
              </a:rPr>
              <a:t> – Admirable traits of a faithful Christian!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D880313-180D-4417-A4A9-5C51DD303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849" y="1296641"/>
            <a:ext cx="5386800" cy="4042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1558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ture ecology education photo presentation.potx" id="{C2041BFC-79DD-469A-9C9C-CE3A45FF64F3}" vid="{F6D325B2-35D9-40C5-B4CD-C0A8483D5659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Nature ecology education photo presentation</Template>
  <TotalTime>48</TotalTime>
  <Words>145</Words>
  <Application>Microsoft Office PowerPoint</Application>
  <PresentationFormat>Widescreen</PresentationFormat>
  <Paragraphs>32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Corbel</vt:lpstr>
      <vt:lpstr>PT Sans</vt:lpstr>
      <vt:lpstr>Ecology 16x9</vt:lpstr>
      <vt:lpstr>Making the BEST of a New Year</vt:lpstr>
      <vt:lpstr>Making the BEST of a New Year</vt:lpstr>
      <vt:lpstr>Making the BEST of a New Year</vt:lpstr>
      <vt:lpstr>Making the BEST of a New Year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the BEST of a New Year</dc:title>
  <dc:creator>Richard Thetford</dc:creator>
  <cp:lastModifiedBy>Richard Thetford</cp:lastModifiedBy>
  <cp:revision>11</cp:revision>
  <dcterms:created xsi:type="dcterms:W3CDTF">2018-12-10T22:12:22Z</dcterms:created>
  <dcterms:modified xsi:type="dcterms:W3CDTF">2018-12-30T23:40:09Z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