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01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6F837-531D-481D-8FA0-F12D2A972D80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F9DE-2FEF-40FF-9654-4FDD3F4EC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F9DE-2FEF-40FF-9654-4FDD3F4EC7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96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0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2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4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5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1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6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47182-7500-C141-993F-7F3935B10B6B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6F87-0B55-A74A-8581-5645B1E4A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5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239" y="875016"/>
            <a:ext cx="10491019" cy="1470025"/>
          </a:xfrm>
          <a:solidFill>
            <a:srgbClr val="558ED5"/>
          </a:solidFill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The Making of a Christian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5822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638380" y="0"/>
            <a:ext cx="55362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2284" y="0"/>
            <a:ext cx="11375921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2284" y="6266358"/>
            <a:ext cx="11493909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apt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68" y="2447718"/>
            <a:ext cx="6128665" cy="37330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70A5EB-B026-48D8-B666-5B68F2329373}"/>
              </a:ext>
            </a:extLst>
          </p:cNvPr>
          <p:cNvSpPr txBox="1"/>
          <p:nvPr/>
        </p:nvSpPr>
        <p:spPr>
          <a:xfrm>
            <a:off x="0" y="654828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28153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387" y="650634"/>
            <a:ext cx="8061658" cy="8259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Who Is Not a Christian?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19" y="1789366"/>
            <a:ext cx="10746658" cy="44769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400" b="1" dirty="0">
                <a:latin typeface="Calibri" panose="020F0502020204030204" pitchFamily="34" charset="0"/>
                <a:cs typeface="Arial"/>
              </a:rPr>
              <a:t>Not all “good people”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Arial"/>
              </a:rPr>
              <a:t>Morality is the obligation of a Christian but that does not make them a Christian</a:t>
            </a:r>
          </a:p>
          <a:p>
            <a:pPr lvl="2">
              <a:spcBef>
                <a:spcPts val="600"/>
              </a:spcBef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Cornelius</a:t>
            </a:r>
          </a:p>
          <a:p>
            <a:pPr lvl="2">
              <a:spcBef>
                <a:spcPts val="600"/>
              </a:spcBef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Nicodemus</a:t>
            </a:r>
          </a:p>
          <a:p>
            <a:pPr>
              <a:spcBef>
                <a:spcPts val="600"/>
              </a:spcBef>
            </a:pPr>
            <a:r>
              <a:rPr lang="en-US" sz="3400" b="1" dirty="0">
                <a:latin typeface="Calibri" panose="020F0502020204030204" pitchFamily="34" charset="0"/>
                <a:cs typeface="Arial"/>
              </a:rPr>
              <a:t>Not all “religious people”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Arial"/>
              </a:rPr>
              <a:t>Some heathens are religious</a:t>
            </a:r>
          </a:p>
          <a:p>
            <a:pPr lvl="2">
              <a:spcBef>
                <a:spcPts val="600"/>
              </a:spcBef>
            </a:pPr>
            <a:r>
              <a:rPr lang="en-US" sz="3000" dirty="0">
                <a:solidFill>
                  <a:srgbClr val="C00000"/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Acts 17:22-23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45564" y="1558472"/>
            <a:ext cx="77062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Priest collar 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336" y="2897241"/>
            <a:ext cx="2382396" cy="33258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926AC02-E2AE-42F8-9BFB-20F3AEEDA973}"/>
              </a:ext>
            </a:extLst>
          </p:cNvPr>
          <p:cNvSpPr/>
          <p:nvPr/>
        </p:nvSpPr>
        <p:spPr>
          <a:xfrm>
            <a:off x="0" y="0"/>
            <a:ext cx="55822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CA53B-6ED3-4AF2-B693-0A63C7374BC1}"/>
              </a:ext>
            </a:extLst>
          </p:cNvPr>
          <p:cNvSpPr/>
          <p:nvPr/>
        </p:nvSpPr>
        <p:spPr>
          <a:xfrm>
            <a:off x="11638380" y="0"/>
            <a:ext cx="55362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4FE25-7D93-4719-9C4D-603314ECBA82}"/>
              </a:ext>
            </a:extLst>
          </p:cNvPr>
          <p:cNvSpPr/>
          <p:nvPr/>
        </p:nvSpPr>
        <p:spPr>
          <a:xfrm>
            <a:off x="452284" y="0"/>
            <a:ext cx="11375921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D35F5E-3CD3-453C-A617-9360CA90B065}"/>
              </a:ext>
            </a:extLst>
          </p:cNvPr>
          <p:cNvSpPr/>
          <p:nvPr/>
        </p:nvSpPr>
        <p:spPr>
          <a:xfrm>
            <a:off x="452284" y="6266358"/>
            <a:ext cx="11493909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9D09AB-420B-4870-8120-D7014A964E45}"/>
              </a:ext>
            </a:extLst>
          </p:cNvPr>
          <p:cNvSpPr txBox="1"/>
          <p:nvPr/>
        </p:nvSpPr>
        <p:spPr>
          <a:xfrm>
            <a:off x="0" y="654828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1445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387" y="650634"/>
            <a:ext cx="8061658" cy="8259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The Making of a Christian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258" y="1789366"/>
            <a:ext cx="9431360" cy="44769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400" b="1" dirty="0">
                <a:latin typeface="Calibri" panose="020F0502020204030204" pitchFamily="34" charset="0"/>
                <a:cs typeface="Arial"/>
              </a:rPr>
              <a:t>One born twice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John 3:3-5</a:t>
            </a:r>
          </a:p>
          <a:p>
            <a:pPr lvl="1">
              <a:spcBef>
                <a:spcPts val="600"/>
              </a:spcBef>
            </a:pPr>
            <a:r>
              <a:rPr lang="en-US" sz="3400" dirty="0">
                <a:latin typeface="Calibri" panose="020F0502020204030204" pitchFamily="34" charset="0"/>
                <a:cs typeface="Arial"/>
              </a:rPr>
              <a:t>Begotten by the Spirit</a:t>
            </a:r>
          </a:p>
          <a:p>
            <a:pPr lvl="2">
              <a:spcBef>
                <a:spcPts val="600"/>
              </a:spcBef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1 Peter 1:23</a:t>
            </a:r>
          </a:p>
          <a:p>
            <a:pPr lvl="2">
              <a:spcBef>
                <a:spcPts val="600"/>
              </a:spcBef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James 1:18</a:t>
            </a:r>
          </a:p>
          <a:p>
            <a:pPr lvl="2">
              <a:spcBef>
                <a:spcPts val="600"/>
              </a:spcBef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1 Corinthians 4:15</a:t>
            </a:r>
          </a:p>
          <a:p>
            <a:pPr lvl="2"/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45564" y="1558472"/>
            <a:ext cx="77062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ound Diagonal Corner Rectangle 7"/>
          <p:cNvSpPr/>
          <p:nvPr/>
        </p:nvSpPr>
        <p:spPr>
          <a:xfrm>
            <a:off x="816077" y="5267815"/>
            <a:ext cx="10589342" cy="865818"/>
          </a:xfrm>
          <a:prstGeom prst="round2Diag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6077" y="5350649"/>
            <a:ext cx="10589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When born again, we can enter the kingdom</a:t>
            </a:r>
          </a:p>
        </p:txBody>
      </p:sp>
      <p:pic>
        <p:nvPicPr>
          <p:cNvPr id="11" name="Picture 10" descr="Bapt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39" y="1736780"/>
            <a:ext cx="4395019" cy="339831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5875EF-2346-4667-B56B-40E7DEBEFE65}"/>
              </a:ext>
            </a:extLst>
          </p:cNvPr>
          <p:cNvSpPr/>
          <p:nvPr/>
        </p:nvSpPr>
        <p:spPr>
          <a:xfrm>
            <a:off x="0" y="0"/>
            <a:ext cx="55822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31B715-51B3-4136-AEA0-E2E6F8587D6F}"/>
              </a:ext>
            </a:extLst>
          </p:cNvPr>
          <p:cNvSpPr/>
          <p:nvPr/>
        </p:nvSpPr>
        <p:spPr>
          <a:xfrm>
            <a:off x="11638380" y="0"/>
            <a:ext cx="55362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B59F87-B418-4207-B013-B10702E97116}"/>
              </a:ext>
            </a:extLst>
          </p:cNvPr>
          <p:cNvSpPr/>
          <p:nvPr/>
        </p:nvSpPr>
        <p:spPr>
          <a:xfrm>
            <a:off x="452284" y="0"/>
            <a:ext cx="11375921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9C95CD-C67A-48DD-B27A-BC47BCE12938}"/>
              </a:ext>
            </a:extLst>
          </p:cNvPr>
          <p:cNvSpPr/>
          <p:nvPr/>
        </p:nvSpPr>
        <p:spPr>
          <a:xfrm>
            <a:off x="452284" y="6266358"/>
            <a:ext cx="11493909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5044F-A88F-442C-AA63-391088EEA1CF}"/>
              </a:ext>
            </a:extLst>
          </p:cNvPr>
          <p:cNvSpPr txBox="1"/>
          <p:nvPr/>
        </p:nvSpPr>
        <p:spPr>
          <a:xfrm>
            <a:off x="0" y="654828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8731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387" y="660466"/>
            <a:ext cx="8061658" cy="8259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The Making of a Christian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090" y="1697158"/>
            <a:ext cx="9421528" cy="44769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400" b="1" dirty="0">
                <a:latin typeface="Calibri" panose="020F0502020204030204" pitchFamily="34" charset="0"/>
                <a:cs typeface="Arial"/>
              </a:rPr>
              <a:t>Wears a new name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Isaiah 62:2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Acts 11:26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Arial"/>
              </a:rPr>
              <a:t>There is no salvation</a:t>
            </a:r>
            <a:br>
              <a:rPr lang="en-US" sz="3200" dirty="0">
                <a:latin typeface="Calibri" panose="020F0502020204030204" pitchFamily="34" charset="0"/>
                <a:cs typeface="Arial"/>
              </a:rPr>
            </a:br>
            <a:r>
              <a:rPr lang="en-US" sz="3200" dirty="0">
                <a:latin typeface="Calibri" panose="020F0502020204030204" pitchFamily="34" charset="0"/>
                <a:cs typeface="Arial"/>
              </a:rPr>
              <a:t>in any other name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45564" y="1558472"/>
            <a:ext cx="77062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Horizontal Scroll 10"/>
          <p:cNvSpPr/>
          <p:nvPr/>
        </p:nvSpPr>
        <p:spPr>
          <a:xfrm>
            <a:off x="776748" y="4280007"/>
            <a:ext cx="10648336" cy="1917527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232" y="4539621"/>
            <a:ext cx="103042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“Nor is there salvation in any other, for there is no other name under heaven given among men by which we must be saved.”</a:t>
            </a:r>
            <a:b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</a:br>
            <a:r>
              <a:rPr lang="en-US" sz="2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(Acts 4:12)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 </a:t>
            </a:r>
          </a:p>
        </p:txBody>
      </p:sp>
      <p:pic>
        <p:nvPicPr>
          <p:cNvPr id="13" name="Picture 12" descr="CoupleBibleStu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053" y="1714795"/>
            <a:ext cx="3972232" cy="26676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85CFF20-2711-421F-AD9B-403E452FE640}"/>
              </a:ext>
            </a:extLst>
          </p:cNvPr>
          <p:cNvSpPr/>
          <p:nvPr/>
        </p:nvSpPr>
        <p:spPr>
          <a:xfrm>
            <a:off x="0" y="0"/>
            <a:ext cx="55822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92A4B3-2427-446A-B2EF-290377B2D01C}"/>
              </a:ext>
            </a:extLst>
          </p:cNvPr>
          <p:cNvSpPr/>
          <p:nvPr/>
        </p:nvSpPr>
        <p:spPr>
          <a:xfrm>
            <a:off x="11638380" y="0"/>
            <a:ext cx="55362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4C21D-D1EA-4B9D-87B7-A5635391006B}"/>
              </a:ext>
            </a:extLst>
          </p:cNvPr>
          <p:cNvSpPr/>
          <p:nvPr/>
        </p:nvSpPr>
        <p:spPr>
          <a:xfrm>
            <a:off x="452284" y="0"/>
            <a:ext cx="11375921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773367-CDCA-471D-8D32-E77E895E9A0F}"/>
              </a:ext>
            </a:extLst>
          </p:cNvPr>
          <p:cNvSpPr/>
          <p:nvPr/>
        </p:nvSpPr>
        <p:spPr>
          <a:xfrm>
            <a:off x="452284" y="6266358"/>
            <a:ext cx="11493909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3603B2-96E7-4F94-9FB2-108C7DE7D541}"/>
              </a:ext>
            </a:extLst>
          </p:cNvPr>
          <p:cNvSpPr txBox="1"/>
          <p:nvPr/>
        </p:nvSpPr>
        <p:spPr>
          <a:xfrm>
            <a:off x="0" y="654828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4476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387" y="660466"/>
            <a:ext cx="8061658" cy="8259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The Making of a Christian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94" y="1789366"/>
            <a:ext cx="9451024" cy="44769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400" b="1" dirty="0">
                <a:latin typeface="Calibri" panose="020F0502020204030204" pitchFamily="34" charset="0"/>
                <a:cs typeface="Arial"/>
              </a:rPr>
              <a:t>“Christian” used 3 times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Arial"/>
              </a:rPr>
              <a:t>First in Antioch</a:t>
            </a:r>
          </a:p>
          <a:p>
            <a:pPr lvl="2">
              <a:spcBef>
                <a:spcPts val="600"/>
              </a:spcBef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Acts 11:26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Arial"/>
              </a:rPr>
              <a:t>Paul preaching to Agrippa</a:t>
            </a:r>
          </a:p>
          <a:p>
            <a:pPr lvl="2">
              <a:spcBef>
                <a:spcPts val="600"/>
              </a:spcBef>
            </a:pPr>
            <a:r>
              <a:rPr lang="en-US" sz="3000" dirty="0">
                <a:solidFill>
                  <a:srgbClr val="953735"/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Acts 26:28</a:t>
            </a:r>
          </a:p>
          <a:p>
            <a:pPr lvl="2">
              <a:spcBef>
                <a:spcPts val="600"/>
              </a:spcBef>
            </a:pPr>
            <a:r>
              <a:rPr lang="en-US" sz="3000" dirty="0">
                <a:latin typeface="Calibri" panose="020F0502020204030204" pitchFamily="34" charset="0"/>
                <a:cs typeface="Arial"/>
              </a:rPr>
              <a:t>Preached the death, burial</a:t>
            </a:r>
            <a:br>
              <a:rPr lang="en-US" sz="3000" dirty="0">
                <a:latin typeface="Calibri" panose="020F0502020204030204" pitchFamily="34" charset="0"/>
                <a:cs typeface="Arial"/>
              </a:rPr>
            </a:br>
            <a:r>
              <a:rPr lang="en-US" sz="3000" dirty="0">
                <a:latin typeface="Calibri" panose="020F0502020204030204" pitchFamily="34" charset="0"/>
                <a:cs typeface="Arial"/>
              </a:rPr>
              <a:t>and resurrection of Jesus</a:t>
            </a:r>
          </a:p>
          <a:p>
            <a:pPr lvl="1"/>
            <a:endParaRPr lang="en-US" sz="26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45564" y="1558472"/>
            <a:ext cx="77062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9117" y="5619812"/>
            <a:ext cx="81909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Acts 16:31; 17:30; Romans 10:9-10; 6:3-5</a:t>
            </a:r>
          </a:p>
        </p:txBody>
      </p:sp>
      <p:pic>
        <p:nvPicPr>
          <p:cNvPr id="10" name="Picture 9" descr="BibleWe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39" y="1692420"/>
            <a:ext cx="2733367" cy="44813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D54AB4-60DE-4E1D-864A-3E68DD25D35B}"/>
              </a:ext>
            </a:extLst>
          </p:cNvPr>
          <p:cNvSpPr/>
          <p:nvPr/>
        </p:nvSpPr>
        <p:spPr>
          <a:xfrm>
            <a:off x="0" y="0"/>
            <a:ext cx="55822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A56573-1D6B-409A-A418-B129C7DA66CC}"/>
              </a:ext>
            </a:extLst>
          </p:cNvPr>
          <p:cNvSpPr/>
          <p:nvPr/>
        </p:nvSpPr>
        <p:spPr>
          <a:xfrm>
            <a:off x="11638380" y="0"/>
            <a:ext cx="55362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3AF320-CECB-49DE-850B-097C9F8D9C53}"/>
              </a:ext>
            </a:extLst>
          </p:cNvPr>
          <p:cNvSpPr/>
          <p:nvPr/>
        </p:nvSpPr>
        <p:spPr>
          <a:xfrm>
            <a:off x="452284" y="0"/>
            <a:ext cx="11375921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364682-223F-4107-A715-8BA848AB9F71}"/>
              </a:ext>
            </a:extLst>
          </p:cNvPr>
          <p:cNvSpPr/>
          <p:nvPr/>
        </p:nvSpPr>
        <p:spPr>
          <a:xfrm>
            <a:off x="452284" y="6266358"/>
            <a:ext cx="11493909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D9A3B-9DD3-4892-B725-FB451BCAE9C3}"/>
              </a:ext>
            </a:extLst>
          </p:cNvPr>
          <p:cNvSpPr txBox="1"/>
          <p:nvPr/>
        </p:nvSpPr>
        <p:spPr>
          <a:xfrm>
            <a:off x="0" y="654828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2222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68593" y="3758263"/>
            <a:ext cx="6005559" cy="6618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387" y="660466"/>
            <a:ext cx="8061658" cy="82599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The Making of a Christian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410" y="1789366"/>
            <a:ext cx="9454208" cy="44769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400" b="1" dirty="0">
                <a:latin typeface="Calibri" panose="020F0502020204030204" pitchFamily="34" charset="0"/>
                <a:cs typeface="Arial"/>
              </a:rPr>
              <a:t>“Christian” used 3 times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latin typeface="Calibri" panose="020F0502020204030204" pitchFamily="34" charset="0"/>
                <a:cs typeface="Arial"/>
              </a:rPr>
              <a:t>In suffering</a:t>
            </a:r>
          </a:p>
          <a:p>
            <a:pPr lvl="2">
              <a:spcBef>
                <a:spcPts val="600"/>
              </a:spcBef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1 Peter 4:16; 2 Timothy 3:12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45564" y="1558472"/>
            <a:ext cx="77062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5410" y="3796682"/>
            <a:ext cx="60087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It costs something to be a Christian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8594" y="4588831"/>
            <a:ext cx="6005558" cy="1569660"/>
          </a:xfrm>
          <a:prstGeom prst="rect">
            <a:avLst/>
          </a:prstGeom>
          <a:noFill/>
          <a:ln w="3175" cmpd="sng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Matthew 10:32-38</a:t>
            </a:r>
          </a:p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Luke 9:62</a:t>
            </a: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Roboto Medium" panose="02000000000000000000" pitchFamily="2" charset="0"/>
                <a:cs typeface="Noto Sans Med" panose="020B0602040504020204" pitchFamily="34"/>
              </a:rPr>
              <a:t>Philippians 2:9-11</a:t>
            </a:r>
          </a:p>
        </p:txBody>
      </p:sp>
      <p:pic>
        <p:nvPicPr>
          <p:cNvPr id="16" name="Picture 15" descr="plowing backw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43" y="1768388"/>
            <a:ext cx="4740647" cy="43865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118547-4CF0-4F5E-AABD-06CFE8892BA8}"/>
              </a:ext>
            </a:extLst>
          </p:cNvPr>
          <p:cNvSpPr/>
          <p:nvPr/>
        </p:nvSpPr>
        <p:spPr>
          <a:xfrm>
            <a:off x="0" y="0"/>
            <a:ext cx="55822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6FBF6C-A6C0-4E6A-93B3-54D197976E30}"/>
              </a:ext>
            </a:extLst>
          </p:cNvPr>
          <p:cNvSpPr/>
          <p:nvPr/>
        </p:nvSpPr>
        <p:spPr>
          <a:xfrm>
            <a:off x="11638380" y="0"/>
            <a:ext cx="55362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64B6DD-8FAD-4C8C-B760-C068A09FABCD}"/>
              </a:ext>
            </a:extLst>
          </p:cNvPr>
          <p:cNvSpPr/>
          <p:nvPr/>
        </p:nvSpPr>
        <p:spPr>
          <a:xfrm>
            <a:off x="452284" y="0"/>
            <a:ext cx="11375921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56C289-027B-48DC-B24B-E1E68B37FCDA}"/>
              </a:ext>
            </a:extLst>
          </p:cNvPr>
          <p:cNvSpPr/>
          <p:nvPr/>
        </p:nvSpPr>
        <p:spPr>
          <a:xfrm>
            <a:off x="452284" y="6266358"/>
            <a:ext cx="11493909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224976-F49B-4F2A-BA6D-BF1B4D630C72}"/>
              </a:ext>
            </a:extLst>
          </p:cNvPr>
          <p:cNvSpPr txBox="1"/>
          <p:nvPr/>
        </p:nvSpPr>
        <p:spPr>
          <a:xfrm>
            <a:off x="0" y="654828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62368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19" y="764812"/>
            <a:ext cx="10726994" cy="1291628"/>
          </a:xfrm>
          <a:solidFill>
            <a:srgbClr val="558ED5"/>
          </a:solidFill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Arial"/>
              </a:rPr>
              <a:t>Are You a Bible Christian?</a:t>
            </a:r>
          </a:p>
        </p:txBody>
      </p:sp>
      <p:pic>
        <p:nvPicPr>
          <p:cNvPr id="8" name="Picture 7" descr="Bapti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238" y="2193288"/>
            <a:ext cx="5693525" cy="34680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221" y="5671130"/>
            <a:ext cx="1108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WHY KEEP JESUS WAITING?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AA1724-533D-47BF-9B2D-DAD9B4E12155}"/>
              </a:ext>
            </a:extLst>
          </p:cNvPr>
          <p:cNvSpPr/>
          <p:nvPr/>
        </p:nvSpPr>
        <p:spPr>
          <a:xfrm>
            <a:off x="0" y="0"/>
            <a:ext cx="558221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4D6909-7961-4F0A-B017-FC844232A666}"/>
              </a:ext>
            </a:extLst>
          </p:cNvPr>
          <p:cNvSpPr/>
          <p:nvPr/>
        </p:nvSpPr>
        <p:spPr>
          <a:xfrm>
            <a:off x="11638380" y="0"/>
            <a:ext cx="55362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0E394F-55D1-4D59-B901-688961AACBBE}"/>
              </a:ext>
            </a:extLst>
          </p:cNvPr>
          <p:cNvSpPr/>
          <p:nvPr/>
        </p:nvSpPr>
        <p:spPr>
          <a:xfrm>
            <a:off x="452284" y="0"/>
            <a:ext cx="11375921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209B6F-D39B-40BB-8C2A-AA92058629B6}"/>
              </a:ext>
            </a:extLst>
          </p:cNvPr>
          <p:cNvSpPr/>
          <p:nvPr/>
        </p:nvSpPr>
        <p:spPr>
          <a:xfrm>
            <a:off x="452284" y="6266358"/>
            <a:ext cx="11493909" cy="591642"/>
          </a:xfrm>
          <a:prstGeom prst="rect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38012D-4587-4939-85BA-FA306CF4D364}"/>
              </a:ext>
            </a:extLst>
          </p:cNvPr>
          <p:cNvSpPr txBox="1"/>
          <p:nvPr/>
        </p:nvSpPr>
        <p:spPr>
          <a:xfrm>
            <a:off x="0" y="6548284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</a:rPr>
              <a:t>Richie Thetford																		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87096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399</Words>
  <Application>Microsoft Office PowerPoint</Application>
  <PresentationFormat>Widescreen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The Making of a Christian</vt:lpstr>
      <vt:lpstr>Who Is Not a Christian?</vt:lpstr>
      <vt:lpstr>The Making of a Christian</vt:lpstr>
      <vt:lpstr>The Making of a Christian</vt:lpstr>
      <vt:lpstr>The Making of a Christian</vt:lpstr>
      <vt:lpstr>The Making of a Christian</vt:lpstr>
      <vt:lpstr>Are You a Bible Christian?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Making of a Christian</dc:title>
  <dc:creator>Richard Thetford</dc:creator>
  <cp:lastModifiedBy>Richard Thetford</cp:lastModifiedBy>
  <cp:revision>21</cp:revision>
  <dcterms:created xsi:type="dcterms:W3CDTF">2011-02-17T17:36:33Z</dcterms:created>
  <dcterms:modified xsi:type="dcterms:W3CDTF">2022-03-20T19:33:35Z</dcterms:modified>
</cp:coreProperties>
</file>