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2"/>
  </p:notesMasterIdLst>
  <p:sldIdLst>
    <p:sldId id="266" r:id="rId5"/>
    <p:sldId id="267" r:id="rId6"/>
    <p:sldId id="268" r:id="rId7"/>
    <p:sldId id="269" r:id="rId8"/>
    <p:sldId id="270" r:id="rId9"/>
    <p:sldId id="271" r:id="rId10"/>
    <p:sldId id="27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B6F77-31B3-44A6-9538-7D3B84B14A3E}" type="datetimeFigureOut">
              <a:rPr lang="en-US" smtClean="0"/>
              <a:t>5/2/2021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EC92D-C8E2-4A8F-BF2D-75109D6301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819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4132-C908-474C-84C6-F33F0E9C2824}" type="datetime1">
              <a:rPr lang="en-US" smtClean="0"/>
              <a:t>5/2/2021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6BE-6A5B-4B1A-AB35-D5FFCCF5138B}" type="datetime1">
              <a:rPr lang="en-US" smtClean="0"/>
              <a:t>5/2/2021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BD5B-87CC-4318-9824-F4CA83CB0BAF}" type="datetime1">
              <a:rPr lang="en-US" smtClean="0"/>
              <a:t>5/2/2021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AA5E-62DB-4209-84D2-A3A9C66875BD}" type="datetime1">
              <a:rPr lang="en-US" smtClean="0"/>
              <a:t>5/2/2021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EF27-61CD-4273-9CC6-8B5AB469D6E9}" type="datetime1">
              <a:rPr lang="en-US" smtClean="0"/>
              <a:t>5/2/2021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14D88-E4A3-4915-A946-C7B143E0147E}" type="datetime1">
              <a:rPr lang="en-US" smtClean="0"/>
              <a:t>5/2/2021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41193-F002-4F22-ACB4-105512D85B33}" type="datetime1">
              <a:rPr lang="en-US" smtClean="0"/>
              <a:t>5/2/2021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2B57F-0B3C-4FE7-8F56-8C4115027F2E}" type="datetime1">
              <a:rPr lang="en-US" smtClean="0"/>
              <a:t>5/2/2021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8098D-3BCA-4496-B67F-08ABED3A79F9}" type="datetime1">
              <a:rPr lang="en-US" smtClean="0"/>
              <a:t>5/2/2021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F4F9A14-79CD-4DBB-8A95-93FAB90953CE}" type="datetime1">
              <a:rPr lang="en-US" smtClean="0"/>
              <a:t>5/2/2021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CA62-85F4-4E91-8034-B3A4AEB2ACA5}" type="datetime1">
              <a:rPr lang="en-US" smtClean="0"/>
              <a:t>5/2/2021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7739FE2-C7BB-439D-8EFA-EB059A6AF0B6}" type="datetime1">
              <a:rPr lang="en-US" smtClean="0"/>
              <a:t>5/2/2021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750">
        <p:blinds dir="vert"/>
      </p:transition>
    </mc:Choice>
    <mc:Fallback xmlns="">
      <p:transition spd="slow">
        <p:blinds dir="vert"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:a16="http://schemas.microsoft.com/office/drawing/2014/main" id="{ECC95573-2971-40CA-8931-174ACDF3E94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344576"/>
            <a:ext cx="3461657" cy="82296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Lot’s Wife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6ACFD6-EE2C-4352-BFA0-60A0D07E5803}"/>
              </a:ext>
            </a:extLst>
          </p:cNvPr>
          <p:cNvSpPr txBox="1"/>
          <p:nvPr/>
        </p:nvSpPr>
        <p:spPr>
          <a:xfrm>
            <a:off x="0" y="6522095"/>
            <a:ext cx="12192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Richard Thetford																                           ww.thetfordcountry.com</a:t>
            </a:r>
          </a:p>
        </p:txBody>
      </p:sp>
      <p:pic>
        <p:nvPicPr>
          <p:cNvPr id="9" name="Picture 8" descr="A picture containing outdoor, nature, mountain, water&#10;&#10;Description automatically generated">
            <a:extLst>
              <a:ext uri="{FF2B5EF4-FFF2-40B4-BE49-F238E27FC236}">
                <a16:creationId xmlns:a16="http://schemas.microsoft.com/office/drawing/2014/main" id="{87F61098-5FCD-442E-B8F7-6688E33A9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3547596" cy="4903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441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19F66-4865-4CB2-B92A-81CAD23F8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Instructions Given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97AF-EEBB-47E1-9CD6-8514EA84C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3600" b="1" dirty="0"/>
              <a:t> To Lot</a:t>
            </a:r>
          </a:p>
          <a:p>
            <a:pPr lvl="1"/>
            <a:r>
              <a:rPr lang="en-US" sz="3400" dirty="0">
                <a:solidFill>
                  <a:schemeClr val="accent1"/>
                </a:solidFill>
              </a:rPr>
              <a:t> Genesis 19:13</a:t>
            </a:r>
          </a:p>
          <a:p>
            <a:pPr lvl="1"/>
            <a:r>
              <a:rPr lang="en-US" sz="3400" dirty="0">
                <a:solidFill>
                  <a:schemeClr val="accent1"/>
                </a:solidFill>
              </a:rPr>
              <a:t> Genesis 19:15</a:t>
            </a:r>
          </a:p>
          <a:p>
            <a:pPr lvl="1"/>
            <a:r>
              <a:rPr lang="en-US" sz="3400" dirty="0">
                <a:solidFill>
                  <a:schemeClr val="accent1"/>
                </a:solidFill>
              </a:rPr>
              <a:t> Genesis 19:17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600" b="1" dirty="0"/>
              <a:t> Disobedience</a:t>
            </a:r>
          </a:p>
          <a:p>
            <a:pPr lvl="1"/>
            <a:r>
              <a:rPr lang="en-US" sz="3400" dirty="0">
                <a:solidFill>
                  <a:schemeClr val="accent1"/>
                </a:solidFill>
              </a:rPr>
              <a:t> Genesis 19:26</a:t>
            </a:r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2F0C90-00AA-4862-8F3D-9812CF245C07}"/>
              </a:ext>
            </a:extLst>
          </p:cNvPr>
          <p:cNvSpPr txBox="1"/>
          <p:nvPr/>
        </p:nvSpPr>
        <p:spPr>
          <a:xfrm>
            <a:off x="0" y="6522095"/>
            <a:ext cx="12192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Richard Thetford											     				                                  www.thetfordcountry.com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B712F0-C5E6-4EA3-95CB-A8A0C658C5C8}"/>
              </a:ext>
            </a:extLst>
          </p:cNvPr>
          <p:cNvSpPr/>
          <p:nvPr/>
        </p:nvSpPr>
        <p:spPr>
          <a:xfrm>
            <a:off x="0" y="0"/>
            <a:ext cx="12073812" cy="111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D793DF-D0F0-4285-929B-A00EF0D630CA}"/>
              </a:ext>
            </a:extLst>
          </p:cNvPr>
          <p:cNvSpPr/>
          <p:nvPr/>
        </p:nvSpPr>
        <p:spPr>
          <a:xfrm>
            <a:off x="12073812" y="0"/>
            <a:ext cx="118188" cy="63354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1C273B-CA8F-498A-A500-A07FD3378C70}"/>
              </a:ext>
            </a:extLst>
          </p:cNvPr>
          <p:cNvSpPr/>
          <p:nvPr/>
        </p:nvSpPr>
        <p:spPr>
          <a:xfrm>
            <a:off x="0" y="55983"/>
            <a:ext cx="118188" cy="63354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F890D09A-6D76-4980-BB15-CE42FE9F5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29" y="1863231"/>
            <a:ext cx="5448201" cy="4397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046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19F66-4865-4CB2-B92A-81CAD23F8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Was the Wife of a Righteous Man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97AF-EEBB-47E1-9CD6-8514EA84C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3600" b="1" dirty="0"/>
              <a:t> Lot was just and righteous</a:t>
            </a:r>
          </a:p>
          <a:p>
            <a:pPr lvl="1"/>
            <a:r>
              <a:rPr lang="en-US" sz="3400" dirty="0">
                <a:solidFill>
                  <a:schemeClr val="accent1"/>
                </a:solidFill>
              </a:rPr>
              <a:t> 2 Peter 2:7-8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600" b="1" dirty="0"/>
              <a:t> An individual responsibility</a:t>
            </a:r>
          </a:p>
          <a:p>
            <a:pPr lvl="1"/>
            <a:r>
              <a:rPr lang="en-US" sz="3400" dirty="0">
                <a:solidFill>
                  <a:schemeClr val="accent1"/>
                </a:solidFill>
              </a:rPr>
              <a:t> Galatians 6:5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600" b="1" dirty="0">
                <a:solidFill>
                  <a:schemeClr val="tx1"/>
                </a:solidFill>
              </a:rPr>
              <a:t> She had the responsibility</a:t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>   of obedience – as did Lot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2F0C90-00AA-4862-8F3D-9812CF245C07}"/>
              </a:ext>
            </a:extLst>
          </p:cNvPr>
          <p:cNvSpPr txBox="1"/>
          <p:nvPr/>
        </p:nvSpPr>
        <p:spPr>
          <a:xfrm>
            <a:off x="0" y="6522095"/>
            <a:ext cx="12192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Richard Thetford																                        www.thetfordcountry.com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B712F0-C5E6-4EA3-95CB-A8A0C658C5C8}"/>
              </a:ext>
            </a:extLst>
          </p:cNvPr>
          <p:cNvSpPr/>
          <p:nvPr/>
        </p:nvSpPr>
        <p:spPr>
          <a:xfrm>
            <a:off x="0" y="0"/>
            <a:ext cx="12073812" cy="111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D793DF-D0F0-4285-929B-A00EF0D630CA}"/>
              </a:ext>
            </a:extLst>
          </p:cNvPr>
          <p:cNvSpPr/>
          <p:nvPr/>
        </p:nvSpPr>
        <p:spPr>
          <a:xfrm>
            <a:off x="12073812" y="0"/>
            <a:ext cx="118188" cy="63354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1C273B-CA8F-498A-A500-A07FD3378C70}"/>
              </a:ext>
            </a:extLst>
          </p:cNvPr>
          <p:cNvSpPr/>
          <p:nvPr/>
        </p:nvSpPr>
        <p:spPr>
          <a:xfrm>
            <a:off x="0" y="55983"/>
            <a:ext cx="118188" cy="63354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erson sitting on a bench&#10;&#10;Description automatically generated">
            <a:extLst>
              <a:ext uri="{FF2B5EF4-FFF2-40B4-BE49-F238E27FC236}">
                <a16:creationId xmlns:a16="http://schemas.microsoft.com/office/drawing/2014/main" id="{87DB56C9-716E-4B53-B02E-41AEAB8BA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363" y="1867986"/>
            <a:ext cx="5211925" cy="4353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145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19F66-4865-4CB2-B92A-81CAD23F8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Was Warned of the Danger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97AF-EEBB-47E1-9CD6-8514EA84C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3600" b="1" dirty="0"/>
              <a:t> The warning issued</a:t>
            </a:r>
          </a:p>
          <a:p>
            <a:pPr lvl="1"/>
            <a:r>
              <a:rPr lang="en-US" sz="3400" dirty="0">
                <a:solidFill>
                  <a:schemeClr val="accent1"/>
                </a:solidFill>
              </a:rPr>
              <a:t> Genesis 19:17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600" b="1" dirty="0"/>
              <a:t> We are warned today</a:t>
            </a:r>
          </a:p>
          <a:p>
            <a:pPr lvl="1"/>
            <a:r>
              <a:rPr lang="en-US" sz="3400" dirty="0">
                <a:solidFill>
                  <a:schemeClr val="accent1"/>
                </a:solidFill>
              </a:rPr>
              <a:t> Hebrews 2:1-3</a:t>
            </a:r>
          </a:p>
          <a:p>
            <a:pPr lvl="1"/>
            <a:r>
              <a:rPr lang="en-US" sz="3400" dirty="0">
                <a:solidFill>
                  <a:schemeClr val="accent1"/>
                </a:solidFill>
              </a:rPr>
              <a:t> Acts 3:22-23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2F0C90-00AA-4862-8F3D-9812CF245C07}"/>
              </a:ext>
            </a:extLst>
          </p:cNvPr>
          <p:cNvSpPr txBox="1"/>
          <p:nvPr/>
        </p:nvSpPr>
        <p:spPr>
          <a:xfrm>
            <a:off x="0" y="6522095"/>
            <a:ext cx="12192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Richard Thetford																                        www.thetfordcountry.com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B712F0-C5E6-4EA3-95CB-A8A0C658C5C8}"/>
              </a:ext>
            </a:extLst>
          </p:cNvPr>
          <p:cNvSpPr/>
          <p:nvPr/>
        </p:nvSpPr>
        <p:spPr>
          <a:xfrm>
            <a:off x="0" y="0"/>
            <a:ext cx="12073812" cy="111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D793DF-D0F0-4285-929B-A00EF0D630CA}"/>
              </a:ext>
            </a:extLst>
          </p:cNvPr>
          <p:cNvSpPr/>
          <p:nvPr/>
        </p:nvSpPr>
        <p:spPr>
          <a:xfrm>
            <a:off x="12073812" y="0"/>
            <a:ext cx="118188" cy="63354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1C273B-CA8F-498A-A500-A07FD3378C70}"/>
              </a:ext>
            </a:extLst>
          </p:cNvPr>
          <p:cNvSpPr/>
          <p:nvPr/>
        </p:nvSpPr>
        <p:spPr>
          <a:xfrm>
            <a:off x="0" y="55983"/>
            <a:ext cx="118188" cy="63354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56F1FCF-3FE9-4896-9644-8CE136DC7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135" y="1854912"/>
            <a:ext cx="4418822" cy="4383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039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19F66-4865-4CB2-B92A-81CAD23F8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Made Some Effort to Be Saved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97AF-EEBB-47E1-9CD6-8514EA84C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3600" b="1" dirty="0"/>
              <a:t> Departed from Sodom</a:t>
            </a:r>
          </a:p>
          <a:p>
            <a:pPr lvl="1"/>
            <a:r>
              <a:rPr lang="en-US" sz="3400" dirty="0">
                <a:solidFill>
                  <a:schemeClr val="accent1"/>
                </a:solidFill>
              </a:rPr>
              <a:t> Genesis 19:16-17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600" b="1" dirty="0"/>
              <a:t> We must start and finish</a:t>
            </a:r>
          </a:p>
          <a:p>
            <a:pPr lvl="1"/>
            <a:r>
              <a:rPr lang="en-US" sz="3400" dirty="0">
                <a:solidFill>
                  <a:schemeClr val="accent1"/>
                </a:solidFill>
              </a:rPr>
              <a:t> Luke 9:62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2F0C90-00AA-4862-8F3D-9812CF245C07}"/>
              </a:ext>
            </a:extLst>
          </p:cNvPr>
          <p:cNvSpPr txBox="1"/>
          <p:nvPr/>
        </p:nvSpPr>
        <p:spPr>
          <a:xfrm>
            <a:off x="0" y="6522095"/>
            <a:ext cx="12192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Richard Thetford																                        www.thetfordcountry.com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B712F0-C5E6-4EA3-95CB-A8A0C658C5C8}"/>
              </a:ext>
            </a:extLst>
          </p:cNvPr>
          <p:cNvSpPr/>
          <p:nvPr/>
        </p:nvSpPr>
        <p:spPr>
          <a:xfrm>
            <a:off x="0" y="0"/>
            <a:ext cx="12073812" cy="111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D793DF-D0F0-4285-929B-A00EF0D630CA}"/>
              </a:ext>
            </a:extLst>
          </p:cNvPr>
          <p:cNvSpPr/>
          <p:nvPr/>
        </p:nvSpPr>
        <p:spPr>
          <a:xfrm>
            <a:off x="12073812" y="0"/>
            <a:ext cx="118188" cy="63354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1C273B-CA8F-498A-A500-A07FD3378C70}"/>
              </a:ext>
            </a:extLst>
          </p:cNvPr>
          <p:cNvSpPr/>
          <p:nvPr/>
        </p:nvSpPr>
        <p:spPr>
          <a:xfrm>
            <a:off x="0" y="55983"/>
            <a:ext cx="118188" cy="63354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851588-1679-48A4-91B9-2EED96070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666" y="1867987"/>
            <a:ext cx="5805840" cy="4374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242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19F66-4865-4CB2-B92A-81CAD23F8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Committed One Sin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97AF-EEBB-47E1-9CD6-8514EA84C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3600" b="1" dirty="0"/>
              <a:t> We read of one sin committed</a:t>
            </a:r>
          </a:p>
          <a:p>
            <a:pPr lvl="1"/>
            <a:r>
              <a:rPr lang="en-US" sz="3400" dirty="0">
                <a:solidFill>
                  <a:schemeClr val="accent1"/>
                </a:solidFill>
              </a:rPr>
              <a:t> Genesis 19:26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600" b="1" dirty="0"/>
              <a:t> One sin will also destroy us</a:t>
            </a:r>
          </a:p>
          <a:p>
            <a:pPr lvl="1"/>
            <a:r>
              <a:rPr lang="en-US" sz="3400" dirty="0">
                <a:solidFill>
                  <a:schemeClr val="accent1"/>
                </a:solidFill>
              </a:rPr>
              <a:t> James 2:10</a:t>
            </a:r>
          </a:p>
          <a:p>
            <a:pPr lvl="1"/>
            <a:r>
              <a:rPr lang="en-US" sz="3400" dirty="0">
                <a:solidFill>
                  <a:schemeClr val="accent1"/>
                </a:solidFill>
              </a:rPr>
              <a:t> Isaiah 55:8-9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2F0C90-00AA-4862-8F3D-9812CF245C07}"/>
              </a:ext>
            </a:extLst>
          </p:cNvPr>
          <p:cNvSpPr txBox="1"/>
          <p:nvPr/>
        </p:nvSpPr>
        <p:spPr>
          <a:xfrm>
            <a:off x="0" y="6522095"/>
            <a:ext cx="12192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Richard Thetford																                        www.thetfordcountry.com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B712F0-C5E6-4EA3-95CB-A8A0C658C5C8}"/>
              </a:ext>
            </a:extLst>
          </p:cNvPr>
          <p:cNvSpPr/>
          <p:nvPr/>
        </p:nvSpPr>
        <p:spPr>
          <a:xfrm>
            <a:off x="0" y="0"/>
            <a:ext cx="12073812" cy="1119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D793DF-D0F0-4285-929B-A00EF0D630CA}"/>
              </a:ext>
            </a:extLst>
          </p:cNvPr>
          <p:cNvSpPr/>
          <p:nvPr/>
        </p:nvSpPr>
        <p:spPr>
          <a:xfrm>
            <a:off x="12073812" y="0"/>
            <a:ext cx="118188" cy="63354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1C273B-CA8F-498A-A500-A07FD3378C70}"/>
              </a:ext>
            </a:extLst>
          </p:cNvPr>
          <p:cNvSpPr/>
          <p:nvPr/>
        </p:nvSpPr>
        <p:spPr>
          <a:xfrm>
            <a:off x="0" y="55983"/>
            <a:ext cx="118188" cy="63354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object, candle, sitting, light&#10;&#10;Description automatically generated">
            <a:extLst>
              <a:ext uri="{FF2B5EF4-FFF2-40B4-BE49-F238E27FC236}">
                <a16:creationId xmlns:a16="http://schemas.microsoft.com/office/drawing/2014/main" id="{BF7CD825-2335-4903-A5BD-4A88D2E71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621" y="1845734"/>
            <a:ext cx="4400332" cy="4400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110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:a16="http://schemas.microsoft.com/office/drawing/2014/main" id="{ECC95573-2971-40CA-8931-174ACDF3E94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344576"/>
            <a:ext cx="9386596" cy="82296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Lot’s Wife – Let Us Remember!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6ACFD6-EE2C-4352-BFA0-60A0D07E5803}"/>
              </a:ext>
            </a:extLst>
          </p:cNvPr>
          <p:cNvSpPr txBox="1"/>
          <p:nvPr/>
        </p:nvSpPr>
        <p:spPr>
          <a:xfrm>
            <a:off x="0" y="6522095"/>
            <a:ext cx="12192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Richard Thetford																                        www.thetfordcountry.com</a:t>
            </a:r>
          </a:p>
        </p:txBody>
      </p:sp>
      <p:pic>
        <p:nvPicPr>
          <p:cNvPr id="9" name="Picture 8" descr="A picture containing outdoor, nature, mountain, water&#10;&#10;Description automatically generated">
            <a:extLst>
              <a:ext uri="{FF2B5EF4-FFF2-40B4-BE49-F238E27FC236}">
                <a16:creationId xmlns:a16="http://schemas.microsoft.com/office/drawing/2014/main" id="{87F61098-5FCD-442E-B8F7-6688E33A9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3547596" cy="4903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257D0B-5946-464E-B7F2-F1C62EB82266}"/>
              </a:ext>
            </a:extLst>
          </p:cNvPr>
          <p:cNvSpPr txBox="1"/>
          <p:nvPr/>
        </p:nvSpPr>
        <p:spPr>
          <a:xfrm>
            <a:off x="3547596" y="102632"/>
            <a:ext cx="40661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“Keep your heart with all diligence, For out of it spring the issues of life.”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Proverbs 4:23</a:t>
            </a:r>
          </a:p>
        </p:txBody>
      </p:sp>
    </p:spTree>
    <p:extLst>
      <p:ext uri="{BB962C8B-B14F-4D97-AF65-F5344CB8AC3E}">
        <p14:creationId xmlns:p14="http://schemas.microsoft.com/office/powerpoint/2010/main" val="356241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5550B3-F1C0-4D73-82FC-DDABEC8F095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B6451C01-71EB-4236-9458-377C31D5C0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226911E-AE6C-4963-864C-FEDEB2DC77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 design</Template>
  <TotalTime>56</TotalTime>
  <Words>324</Words>
  <Application>Microsoft Office PowerPoint</Application>
  <PresentationFormat>Widescreen</PresentationFormat>
  <Paragraphs>41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Calibri</vt:lpstr>
      <vt:lpstr>Calibri Light</vt:lpstr>
      <vt:lpstr>Courier New</vt:lpstr>
      <vt:lpstr>Retrospect</vt:lpstr>
      <vt:lpstr>Lot’s Wife</vt:lpstr>
      <vt:lpstr>Instructions Given</vt:lpstr>
      <vt:lpstr>Was the Wife of a Righteous Man</vt:lpstr>
      <vt:lpstr>Was Warned of the Danger</vt:lpstr>
      <vt:lpstr>Made Some Effort to Be Saved</vt:lpstr>
      <vt:lpstr>Committed One Sin</vt:lpstr>
      <vt:lpstr>Lot’s Wife – Let Us Remember!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Lot’s Wife</dc:title>
  <dc:creator>Richard Thetford</dc:creator>
  <cp:lastModifiedBy>Richard Thetford</cp:lastModifiedBy>
  <cp:revision>13</cp:revision>
  <dcterms:created xsi:type="dcterms:W3CDTF">2020-10-21T17:25:59Z</dcterms:created>
  <dcterms:modified xsi:type="dcterms:W3CDTF">2021-05-02T18:45:06Z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