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422"/>
    <a:srgbClr val="523F69"/>
    <a:srgbClr val="D8BE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D8BE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C4041-63BA-49B5-8FE6-35BA56D20EDC}" type="datetimeFigureOut">
              <a:rPr lang="en-US" smtClean="0"/>
              <a:pPr/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528F6-3D52-4683-910A-51B74947B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  <a:solidFill>
            <a:srgbClr val="523F69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Lost Religious People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3505200"/>
            <a:ext cx="49530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Segoe UI" panose="020B0502040204020203" pitchFamily="34" charset="0"/>
              </a:rPr>
              <a:t>Religious:</a:t>
            </a:r>
            <a:br>
              <a:rPr lang="en-US" sz="4800" b="1" dirty="0">
                <a:solidFill>
                  <a:schemeClr val="tx1"/>
                </a:solidFill>
                <a:latin typeface="Segoe UI" panose="020B0502040204020203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Segoe UI" panose="020B0502040204020203" pitchFamily="34" charset="0"/>
              </a:rPr>
              <a:t>but</a:t>
            </a:r>
            <a:br>
              <a:rPr lang="en-US" sz="4800" b="1" dirty="0">
                <a:solidFill>
                  <a:schemeClr val="tx1"/>
                </a:solidFill>
                <a:latin typeface="Segoe UI" panose="020B0502040204020203" pitchFamily="34" charset="0"/>
              </a:rPr>
            </a:br>
            <a:r>
              <a:rPr lang="en-US" sz="4800" b="1" dirty="0">
                <a:solidFill>
                  <a:schemeClr val="tx1"/>
                </a:solidFill>
                <a:latin typeface="Segoe UI" panose="020B0502040204020203" pitchFamily="34" charset="0"/>
              </a:rPr>
              <a:t>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religiously wrong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n_Holding_Bible_10-13-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286000"/>
            <a:ext cx="27432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88A36E-D726-4E2D-94FE-B0F04AEFF88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Pharisees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Very religious sect of people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Children of hell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23:15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They say and do not do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23:3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Works done to be seen of men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23:5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Kingdom of God shut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23:13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pharisee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1828800"/>
            <a:ext cx="3179885" cy="2667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FFBD0D8-4926-4C9F-A1AD-9E05E5AF9895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04F658-2BE2-43CA-9C54-C768159F07A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Pharisees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Very religious sect of people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Prayers are for false showing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23:14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Omitted what was important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23:23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Strained at gnats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23:24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Hypocrites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23:28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pharisee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524864"/>
            <a:ext cx="3429000" cy="28759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F0A3BAB-4BDD-4F41-B269-B60A1F8E669C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828867-72F9-4A05-80F3-F2B249B7C0B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10551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Another Pharisee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Prayed, fasted, gave tithes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18:9-14</a:t>
            </a:r>
          </a:p>
          <a:p>
            <a:pPr lvl="2"/>
            <a:r>
              <a:rPr lang="en-US" sz="2800" dirty="0">
                <a:latin typeface="Segoe UI" panose="020B0502040204020203" pitchFamily="34" charset="0"/>
              </a:rPr>
              <a:t>He was lost</a:t>
            </a:r>
          </a:p>
          <a:p>
            <a:pPr lvl="3"/>
            <a:r>
              <a:rPr lang="en-US" sz="2600" dirty="0">
                <a:latin typeface="Segoe UI" panose="020B0502040204020203" pitchFamily="34" charset="0"/>
              </a:rPr>
              <a:t>Trusted in himself (v9)</a:t>
            </a:r>
          </a:p>
          <a:p>
            <a:pPr lvl="3"/>
            <a:r>
              <a:rPr lang="en-US" sz="2600" dirty="0">
                <a:latin typeface="Segoe UI" panose="020B0502040204020203" pitchFamily="34" charset="0"/>
              </a:rPr>
              <a:t>Exalted himself (v14)</a:t>
            </a:r>
          </a:p>
          <a:p>
            <a:pPr lvl="3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62000" y="4495800"/>
            <a:ext cx="7620000" cy="1600200"/>
          </a:xfrm>
          <a:prstGeom prst="roundRect">
            <a:avLst/>
          </a:prstGeom>
          <a:solidFill>
            <a:srgbClr val="1A142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90600" y="4634805"/>
            <a:ext cx="716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</a:rPr>
              <a:t>“Trust in the LORD with all your heart,</a:t>
            </a:r>
            <a:b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</a:rPr>
              <a:t>and lean not on your own understanding”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Proverbs 3:5</a:t>
            </a:r>
          </a:p>
        </p:txBody>
      </p:sp>
      <p:pic>
        <p:nvPicPr>
          <p:cNvPr id="11" name="Picture 10" descr="pharis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454" y="2209800"/>
            <a:ext cx="2986546" cy="21202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3EE5AAE-2D50-403A-A765-6F276132D318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6A04A3-86D4-4E1B-B5B8-1189A74A940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Saul of Tarsus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Religious man – but not saved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22:10-16</a:t>
            </a:r>
          </a:p>
          <a:p>
            <a:r>
              <a:rPr lang="en-US" b="1" dirty="0">
                <a:latin typeface="Segoe UI" panose="020B0502040204020203" pitchFamily="34" charset="0"/>
              </a:rPr>
              <a:t>Confidence in the flesh does not save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3:4-7</a:t>
            </a:r>
          </a:p>
          <a:p>
            <a:r>
              <a:rPr lang="en-US" b="1" dirty="0">
                <a:latin typeface="Segoe UI" panose="020B0502040204020203" pitchFamily="34" charset="0"/>
              </a:rPr>
              <a:t>Had to respond to Ananias’ words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22:16</a:t>
            </a:r>
          </a:p>
          <a:p>
            <a:r>
              <a:rPr lang="en-US" b="1" dirty="0">
                <a:latin typeface="Segoe UI" panose="020B0502040204020203" pitchFamily="34" charset="0"/>
              </a:rPr>
              <a:t>He was lost as long as he continued to try to keep the law of Moses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pa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06540" y="685800"/>
            <a:ext cx="2156460" cy="2319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1EADDB5-C99C-4E24-A7E1-47132847D9C2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E216D3-AF80-4616-AF11-3F36A2BC0FA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The Eunuch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Religious – he went to worship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Men can worship unacceptably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15:9</a:t>
            </a:r>
          </a:p>
          <a:p>
            <a:r>
              <a:rPr lang="en-US" b="1" dirty="0">
                <a:latin typeface="Segoe UI" panose="020B0502040204020203" pitchFamily="34" charset="0"/>
              </a:rPr>
              <a:t>Read the scriptures (v28)</a:t>
            </a:r>
          </a:p>
          <a:p>
            <a:r>
              <a:rPr lang="en-US" b="1" dirty="0">
                <a:latin typeface="Segoe UI" panose="020B0502040204020203" pitchFamily="34" charset="0"/>
              </a:rPr>
              <a:t>He was lost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Not obeyed the gospel plan of salvation</a:t>
            </a:r>
          </a:p>
          <a:p>
            <a:r>
              <a:rPr lang="en-US" b="1" dirty="0">
                <a:latin typeface="Segoe UI" panose="020B0502040204020203" pitchFamily="34" charset="0"/>
              </a:rPr>
              <a:t>Zeal without knowledge is unacceptable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10:1-3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how-did-you-decide-that-the-ethiopian-eunuch-in-acts-8-was-homosexual-211764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78480" y="1752601"/>
            <a:ext cx="2255920" cy="27431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50CCADC-55C6-4518-AC93-2ADB6151BB31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91756A-FE6D-4B5D-9ED8-6AAB4D5F231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Cornelius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Devout, feared God, gave alms, prayed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10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Still was NOT saved</a:t>
            </a:r>
            <a:br>
              <a:rPr lang="en-US" sz="3000" dirty="0">
                <a:latin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</a:rPr>
              <a:t>– </a:t>
            </a:r>
            <a:r>
              <a:rPr lang="en-US" sz="3000" b="1" dirty="0">
                <a:latin typeface="Segoe UI" panose="020B0502040204020203" pitchFamily="34" charset="0"/>
              </a:rPr>
              <a:t>UNTIL</a:t>
            </a:r>
            <a:r>
              <a:rPr lang="en-US" sz="3000" dirty="0">
                <a:latin typeface="Segoe UI" panose="020B0502040204020203" pitchFamily="34" charset="0"/>
              </a:rPr>
              <a:t> baptized (v48)</a:t>
            </a:r>
          </a:p>
          <a:p>
            <a:r>
              <a:rPr lang="en-US" b="1" dirty="0">
                <a:latin typeface="Segoe UI" panose="020B0502040204020203" pitchFamily="34" charset="0"/>
              </a:rPr>
              <a:t>We must hear the word</a:t>
            </a:r>
            <a:br>
              <a:rPr lang="en-US" b="1" dirty="0">
                <a:latin typeface="Segoe UI" panose="020B0502040204020203" pitchFamily="34" charset="0"/>
              </a:rPr>
            </a:br>
            <a:r>
              <a:rPr lang="en-US" b="1" dirty="0">
                <a:latin typeface="Segoe UI" panose="020B0502040204020203" pitchFamily="34" charset="0"/>
              </a:rPr>
              <a:t>and respond to it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1:22-23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corneliusTrevisa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2209800"/>
            <a:ext cx="2647950" cy="393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7589B5-0D3A-46DB-83AE-C73A3BBC647C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9FF6D9-5EBC-45FE-A11C-6A340DD8A05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Church at Laodicea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They were lost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Revelation 3:14-22</a:t>
            </a:r>
          </a:p>
          <a:p>
            <a:pPr lvl="1"/>
            <a:r>
              <a:rPr lang="en-US" sz="3000" b="1" dirty="0">
                <a:latin typeface="Segoe UI" panose="020B0502040204020203" pitchFamily="34" charset="0"/>
              </a:rPr>
              <a:t>LUKEWARM</a:t>
            </a:r>
          </a:p>
          <a:p>
            <a:pPr lvl="2"/>
            <a:r>
              <a:rPr lang="en-US" sz="2800" dirty="0">
                <a:latin typeface="Segoe UI" panose="020B0502040204020203" pitchFamily="34" charset="0"/>
              </a:rPr>
              <a:t>Thought they</a:t>
            </a:r>
            <a:br>
              <a:rPr lang="en-US" sz="2800" dirty="0">
                <a:latin typeface="Segoe UI" panose="020B0502040204020203" pitchFamily="34" charset="0"/>
              </a:rPr>
            </a:br>
            <a:r>
              <a:rPr lang="en-US" sz="2800" dirty="0">
                <a:latin typeface="Segoe UI" panose="020B0502040204020203" pitchFamily="34" charset="0"/>
              </a:rPr>
              <a:t>were saved</a:t>
            </a:r>
            <a:br>
              <a:rPr lang="en-US" sz="2800" dirty="0">
                <a:latin typeface="Segoe UI" panose="020B0502040204020203" pitchFamily="34" charset="0"/>
              </a:rPr>
            </a:br>
            <a:r>
              <a:rPr lang="en-US" sz="2800" dirty="0">
                <a:latin typeface="Segoe UI" panose="020B0502040204020203" pitchFamily="34" charset="0"/>
              </a:rPr>
              <a:t>because they</a:t>
            </a:r>
            <a:br>
              <a:rPr lang="en-US" sz="2800" dirty="0">
                <a:latin typeface="Segoe UI" panose="020B0502040204020203" pitchFamily="34" charset="0"/>
              </a:rPr>
            </a:br>
            <a:r>
              <a:rPr lang="en-US" sz="2800" b="1" dirty="0">
                <a:latin typeface="Segoe UI" panose="020B0502040204020203" pitchFamily="34" charset="0"/>
              </a:rPr>
              <a:t>“seemed”</a:t>
            </a:r>
            <a:br>
              <a:rPr lang="en-US" sz="2800" b="1" dirty="0">
                <a:latin typeface="Segoe UI" panose="020B0502040204020203" pitchFamily="34" charset="0"/>
              </a:rPr>
            </a:br>
            <a:r>
              <a:rPr lang="en-US" sz="2800" dirty="0">
                <a:latin typeface="Segoe UI" panose="020B0502040204020203" pitchFamily="34" charset="0"/>
              </a:rPr>
              <a:t>religious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223832116_922aa12f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52427" y="2133600"/>
            <a:ext cx="4934373" cy="4038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9DBE24-8490-4B73-ACBA-0C65CEEF76B6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4F70CD-7851-4908-A63C-DB0A6948F26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rgbClr val="523F69"/>
          </a:solidFill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Segoe UI" panose="020B0502040204020203" pitchFamily="34" charset="0"/>
              </a:rPr>
              <a:t>Many religious people will be disappointed at the judgment day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7:21-23</a:t>
            </a:r>
          </a:p>
          <a:p>
            <a:r>
              <a:rPr lang="en-US" b="1" dirty="0">
                <a:latin typeface="Segoe UI" panose="020B0502040204020203" pitchFamily="34" charset="0"/>
              </a:rPr>
              <a:t>A religious person is not</a:t>
            </a:r>
            <a:br>
              <a:rPr lang="en-US" b="1" dirty="0">
                <a:latin typeface="Segoe UI" panose="020B0502040204020203" pitchFamily="34" charset="0"/>
              </a:rPr>
            </a:br>
            <a:r>
              <a:rPr lang="en-US" b="1" dirty="0">
                <a:latin typeface="Segoe UI" panose="020B0502040204020203" pitchFamily="34" charset="0"/>
              </a:rPr>
              <a:t>necessarily a saved person</a:t>
            </a:r>
          </a:p>
          <a:p>
            <a:pPr lvl="1"/>
            <a:r>
              <a:rPr lang="en-US" sz="3000" dirty="0">
                <a:latin typeface="Segoe UI" panose="020B0502040204020203" pitchFamily="34" charset="0"/>
              </a:rPr>
              <a:t>Only those who obey Jesus</a:t>
            </a:r>
            <a:br>
              <a:rPr lang="en-US" sz="3000" dirty="0">
                <a:latin typeface="Segoe UI" panose="020B0502040204020203" pitchFamily="34" charset="0"/>
              </a:rPr>
            </a:br>
            <a:r>
              <a:rPr lang="en-US" sz="3000" dirty="0">
                <a:latin typeface="Segoe UI" panose="020B0502040204020203" pitchFamily="34" charset="0"/>
              </a:rPr>
              <a:t>will have salvation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5:9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MotlantheGrotteChurch%2001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2895599"/>
            <a:ext cx="2743200" cy="33104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91869E-D040-4F25-8659-9910314C894A}"/>
              </a:ext>
            </a:extLst>
          </p:cNvPr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523F69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D4D1C9-45C5-455B-9320-BB6DA76F86A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Richard Thetford						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245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Segoe UI Semibold</vt:lpstr>
      <vt:lpstr>Office Theme</vt:lpstr>
      <vt:lpstr>Lost Religious People</vt:lpstr>
      <vt:lpstr>Pharisees</vt:lpstr>
      <vt:lpstr>Pharisees</vt:lpstr>
      <vt:lpstr>Another Pharisee</vt:lpstr>
      <vt:lpstr>Saul of Tarsus</vt:lpstr>
      <vt:lpstr>The Eunuch</vt:lpstr>
      <vt:lpstr>Cornelius</vt:lpstr>
      <vt:lpstr>Church at Laodicea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25</cp:revision>
  <dcterms:created xsi:type="dcterms:W3CDTF">2010-07-21T03:45:41Z</dcterms:created>
  <dcterms:modified xsi:type="dcterms:W3CDTF">2017-07-02T21:14:38Z</dcterms:modified>
</cp:coreProperties>
</file>