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7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1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CE06C-90FE-4F02-89FC-DB3C9812D7B1}" type="datetimeFigureOut">
              <a:rPr lang="en-US" smtClean="0"/>
              <a:pPr/>
              <a:t>4/28/2012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8E120C17-9348-4D94-A460-A68D7A3EE6B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split orient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CE06C-90FE-4F02-89FC-DB3C9812D7B1}" type="datetimeFigureOut">
              <a:rPr lang="en-US" smtClean="0"/>
              <a:pPr/>
              <a:t>4/28/2012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20C17-9348-4D94-A460-A68D7A3EE6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CE06C-90FE-4F02-89FC-DB3C9812D7B1}" type="datetimeFigureOut">
              <a:rPr lang="en-US" smtClean="0"/>
              <a:pPr/>
              <a:t>4/28/2012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20C17-9348-4D94-A460-A68D7A3EE6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CE06C-90FE-4F02-89FC-DB3C9812D7B1}" type="datetimeFigureOut">
              <a:rPr lang="en-US" smtClean="0"/>
              <a:pPr/>
              <a:t>4/28/2012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20C17-9348-4D94-A460-A68D7A3EE6B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CE06C-90FE-4F02-89FC-DB3C9812D7B1}" type="datetimeFigureOut">
              <a:rPr lang="en-US" smtClean="0"/>
              <a:pPr/>
              <a:t>4/28/2012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E120C17-9348-4D94-A460-A68D7A3EE6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CE06C-90FE-4F02-89FC-DB3C9812D7B1}" type="datetimeFigureOut">
              <a:rPr lang="en-US" smtClean="0"/>
              <a:pPr/>
              <a:t>4/28/2012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20C17-9348-4D94-A460-A68D7A3EE6B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CE06C-90FE-4F02-89FC-DB3C9812D7B1}" type="datetimeFigureOut">
              <a:rPr lang="en-US" smtClean="0"/>
              <a:pPr/>
              <a:t>4/28/2012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20C17-9348-4D94-A460-A68D7A3EE6B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CE06C-90FE-4F02-89FC-DB3C9812D7B1}" type="datetimeFigureOut">
              <a:rPr lang="en-US" smtClean="0"/>
              <a:pPr/>
              <a:t>4/28/2012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20C17-9348-4D94-A460-A68D7A3EE6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CE06C-90FE-4F02-89FC-DB3C9812D7B1}" type="datetimeFigureOut">
              <a:rPr lang="en-US" smtClean="0"/>
              <a:pPr/>
              <a:t>4/28/2012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20C17-9348-4D94-A460-A68D7A3EE6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CE06C-90FE-4F02-89FC-DB3C9812D7B1}" type="datetimeFigureOut">
              <a:rPr lang="en-US" smtClean="0"/>
              <a:pPr/>
              <a:t>4/28/2012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20C17-9348-4D94-A460-A68D7A3EE6B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CE06C-90FE-4F02-89FC-DB3C9812D7B1}" type="datetimeFigureOut">
              <a:rPr lang="en-US" smtClean="0"/>
              <a:pPr/>
              <a:t>4/28/2012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E120C17-9348-4D94-A460-A68D7A3EE6B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  <p:transition spd="slow"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98CE06C-90FE-4F02-89FC-DB3C9812D7B1}" type="datetimeFigureOut">
              <a:rPr lang="en-US" smtClean="0"/>
              <a:pPr/>
              <a:t>4/28/2012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8E120C17-9348-4D94-A460-A68D7A3EE6B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split orient="vert"/>
  </p:transition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533400"/>
            <a:ext cx="8382000" cy="7620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John 6:63-69</a:t>
            </a:r>
            <a:endParaRPr lang="en-US" sz="40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Lord, To Whom Shall We Go?</a:t>
            </a:r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 descr="1296384360TaDTH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3086101"/>
            <a:ext cx="2268135" cy="33908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0"/>
            <a:ext cx="381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8763000" y="0"/>
            <a:ext cx="381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6477000"/>
            <a:ext cx="91440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3276600" y="3733800"/>
            <a:ext cx="4724400" cy="2133600"/>
          </a:xfrm>
          <a:prstGeom prst="roundRect">
            <a:avLst/>
          </a:prstGeom>
          <a:solidFill>
            <a:schemeClr val="bg2">
              <a:lumMod val="2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276600" y="3733800"/>
            <a:ext cx="47244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If one chooses to reject Jesus as the Messiah, Savior, and Lord,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to whom shall they go?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Lord, To Whom Shall We Go?</a:t>
            </a:r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 descr="1296384360TaDTH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3086101"/>
            <a:ext cx="2268135" cy="33908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0"/>
            <a:ext cx="381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8763000" y="0"/>
            <a:ext cx="381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6477000"/>
            <a:ext cx="91440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2819400" y="3352800"/>
            <a:ext cx="5638800" cy="2819400"/>
          </a:xfrm>
          <a:prstGeom prst="roundRect">
            <a:avLst/>
          </a:prstGeom>
          <a:solidFill>
            <a:schemeClr val="bg2">
              <a:lumMod val="2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895600" y="3657600"/>
            <a:ext cx="5486400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Only has one right answer, </a:t>
            </a:r>
            <a:br>
              <a:rPr lang="en-US" sz="3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n-US" sz="3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….JESUS CHRIST</a:t>
            </a:r>
            <a:r>
              <a:rPr lang="en-US" sz="3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</a:t>
            </a:r>
            <a:br>
              <a:rPr lang="en-US" sz="3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n-US" sz="3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If we want to go to heaven</a:t>
            </a:r>
            <a:br>
              <a:rPr lang="en-US" sz="3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n-US" sz="3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to spend our eternity!</a:t>
            </a:r>
            <a:endParaRPr lang="en-US" sz="3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7200" y="457200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Jesus</a:t>
            </a: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or </a:t>
            </a:r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Satan</a:t>
            </a:r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 animBg="1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Reading-His-Bible-paranormal-state-1034107_500_38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15000" y="1644687"/>
            <a:ext cx="2250440" cy="480092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7924800" cy="4495800"/>
          </a:xfrm>
        </p:spPr>
        <p:txBody>
          <a:bodyPr>
            <a:normAutofit lnSpcReduction="10000"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To fulfill their own lusts and desires</a:t>
            </a:r>
          </a:p>
          <a:p>
            <a:pPr lvl="1"/>
            <a:r>
              <a:rPr lang="en-US" sz="3000" dirty="0" smtClean="0">
                <a:latin typeface="Arial" pitchFamily="34" charset="0"/>
                <a:cs typeface="Arial" pitchFamily="34" charset="0"/>
              </a:rPr>
              <a:t>World will pass</a:t>
            </a:r>
          </a:p>
          <a:p>
            <a:pPr lvl="2"/>
            <a:r>
              <a:rPr lang="en-US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 John 2:15-17</a:t>
            </a:r>
          </a:p>
          <a:p>
            <a:pPr lvl="1"/>
            <a:r>
              <a:rPr lang="en-US" sz="3000" dirty="0" smtClean="0">
                <a:latin typeface="Arial" pitchFamily="34" charset="0"/>
                <a:cs typeface="Arial" pitchFamily="34" charset="0"/>
              </a:rPr>
              <a:t>Some love the world</a:t>
            </a:r>
          </a:p>
          <a:p>
            <a:pPr lvl="2"/>
            <a:r>
              <a:rPr lang="en-US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 Timothy 4:10</a:t>
            </a:r>
          </a:p>
          <a:p>
            <a:pPr lvl="1"/>
            <a:r>
              <a:rPr lang="en-US" sz="3000" dirty="0" smtClean="0">
                <a:latin typeface="Arial" pitchFamily="34" charset="0"/>
                <a:cs typeface="Arial" pitchFamily="34" charset="0"/>
              </a:rPr>
              <a:t>Dead in sin</a:t>
            </a:r>
          </a:p>
          <a:p>
            <a:pPr lvl="2"/>
            <a:r>
              <a:rPr lang="en-US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Ephesians 2:1-3,12</a:t>
            </a:r>
          </a:p>
          <a:p>
            <a:pPr lvl="1"/>
            <a:r>
              <a:rPr lang="en-US" sz="3000" dirty="0" smtClean="0">
                <a:latin typeface="Arial" pitchFamily="34" charset="0"/>
                <a:cs typeface="Arial" pitchFamily="34" charset="0"/>
              </a:rPr>
              <a:t>Satan uses devices</a:t>
            </a:r>
          </a:p>
          <a:p>
            <a:pPr lvl="2"/>
            <a:r>
              <a:rPr lang="en-US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Colossians 2:8</a:t>
            </a:r>
            <a:endParaRPr lang="en-US" sz="28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7924800" cy="914400"/>
          </a:xfrm>
          <a:solidFill>
            <a:schemeClr val="bg2">
              <a:lumMod val="2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To the World?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381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763000" y="0"/>
            <a:ext cx="381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6477000"/>
            <a:ext cx="91440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7924800" cy="1447800"/>
          </a:xfrm>
          <a:solidFill>
            <a:schemeClr val="bg2">
              <a:lumMod val="25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To Those Who Uphold Us In Our Rejection of Jesus?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2133600"/>
            <a:ext cx="7924800" cy="42672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Man’s discontent with God’s will</a:t>
            </a:r>
          </a:p>
          <a:p>
            <a:pPr lvl="1"/>
            <a:r>
              <a:rPr lang="en-US" sz="3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Acts 17:23-33</a:t>
            </a:r>
          </a:p>
          <a:p>
            <a:pPr lvl="1"/>
            <a:r>
              <a:rPr lang="en-US" sz="3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Romans 1:20-25</a:t>
            </a:r>
          </a:p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Many follow their</a:t>
            </a:r>
            <a:br>
              <a:rPr lang="en-US" sz="3200" b="1" dirty="0" smtClean="0">
                <a:latin typeface="Arial" pitchFamily="34" charset="0"/>
                <a:cs typeface="Arial" pitchFamily="34" charset="0"/>
              </a:rPr>
            </a:b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own desires</a:t>
            </a:r>
          </a:p>
          <a:p>
            <a:pPr lvl="1"/>
            <a:r>
              <a:rPr lang="en-US" sz="3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Matthew 7:21-23</a:t>
            </a:r>
          </a:p>
          <a:p>
            <a:pPr lvl="1"/>
            <a:r>
              <a:rPr lang="en-US" sz="3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Matthew 15:7-9</a:t>
            </a:r>
          </a:p>
          <a:p>
            <a:pPr lvl="1"/>
            <a:r>
              <a:rPr lang="en-US" sz="3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Luke 6:46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381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763000" y="0"/>
            <a:ext cx="381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6477000"/>
            <a:ext cx="91440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Bible-Readin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19600" y="2743200"/>
            <a:ext cx="4267200" cy="3657600"/>
          </a:xfrm>
          <a:prstGeom prst="rect">
            <a:avLst/>
          </a:prstGeom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7924800" cy="1447800"/>
          </a:xfrm>
          <a:solidFill>
            <a:schemeClr val="bg2">
              <a:lumMod val="25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To Those Who Uphold Us In Our Rejection of Jesus?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2133600"/>
            <a:ext cx="7924800" cy="42672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Many unable to withstand the restrictive nature of the gospel</a:t>
            </a:r>
          </a:p>
          <a:p>
            <a:pPr lvl="1"/>
            <a:r>
              <a:rPr lang="en-US" sz="3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 Timothy 4:1-3</a:t>
            </a:r>
          </a:p>
          <a:p>
            <a:pPr lvl="1"/>
            <a:r>
              <a:rPr lang="en-US" sz="3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 Timothy 4:3-4</a:t>
            </a:r>
          </a:p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Apostasy is progressive in nature</a:t>
            </a:r>
          </a:p>
          <a:p>
            <a:pPr lvl="1"/>
            <a:r>
              <a:rPr lang="en-US" sz="3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 Corinthians 5:6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381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763000" y="0"/>
            <a:ext cx="381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6477000"/>
            <a:ext cx="91440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609600" y="5334000"/>
            <a:ext cx="7924800" cy="914400"/>
          </a:xfrm>
          <a:prstGeom prst="roundRect">
            <a:avLst/>
          </a:prstGeom>
          <a:solidFill>
            <a:schemeClr val="bg2">
              <a:lumMod val="10000"/>
            </a:schemeClr>
          </a:solidFill>
          <a:ln>
            <a:noFill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762000" y="5527357"/>
            <a:ext cx="7620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 cycle results when the seed of apostasy is sown</a:t>
            </a:r>
            <a:endParaRPr lang="en-US" sz="2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381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763000" y="0"/>
            <a:ext cx="381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6477000"/>
            <a:ext cx="91440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381000" y="381000"/>
            <a:ext cx="8382000" cy="808038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Pattern for Apostasy</a:t>
            </a:r>
            <a:endParaRPr lang="en-US" sz="48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457200" y="1219200"/>
            <a:ext cx="8229600" cy="0"/>
          </a:xfrm>
          <a:prstGeom prst="line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57200" y="1290935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Sound Congregation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(1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Thes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1:8; Rev 3:7-13)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914400" y="3805535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Faithful  					              Erring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609600" y="1524000"/>
            <a:ext cx="914400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609600" y="1524000"/>
            <a:ext cx="0" cy="25146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endCxn id="16" idx="1"/>
          </p:cNvCxnSpPr>
          <p:nvPr/>
        </p:nvCxnSpPr>
        <p:spPr>
          <a:xfrm flipV="1">
            <a:off x="609600" y="4036368"/>
            <a:ext cx="304800" cy="223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val 25"/>
          <p:cNvSpPr/>
          <p:nvPr/>
        </p:nvSpPr>
        <p:spPr>
          <a:xfrm>
            <a:off x="3009900" y="1828800"/>
            <a:ext cx="31242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3352800" y="1912203"/>
            <a:ext cx="2514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Seed of Error</a:t>
            </a:r>
            <a:b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Planted</a:t>
            </a:r>
            <a:endParaRPr 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048000" y="2743200"/>
            <a:ext cx="304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Resulting In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191000" y="3124200"/>
            <a:ext cx="762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Arial" pitchFamily="34" charset="0"/>
                <a:cs typeface="Arial" pitchFamily="34" charset="0"/>
              </a:rPr>
              <a:t>D</a:t>
            </a:r>
          </a:p>
          <a:p>
            <a:pPr algn="ctr"/>
            <a:r>
              <a:rPr lang="en-US" sz="1400" dirty="0" smtClean="0">
                <a:latin typeface="Arial" pitchFamily="34" charset="0"/>
                <a:cs typeface="Arial" pitchFamily="34" charset="0"/>
              </a:rPr>
              <a:t>I</a:t>
            </a:r>
          </a:p>
          <a:p>
            <a:pPr algn="ctr"/>
            <a:r>
              <a:rPr lang="en-US" sz="1400" dirty="0" smtClean="0">
                <a:latin typeface="Arial" pitchFamily="34" charset="0"/>
                <a:cs typeface="Arial" pitchFamily="34" charset="0"/>
              </a:rPr>
              <a:t>V</a:t>
            </a:r>
          </a:p>
          <a:p>
            <a:pPr algn="ctr"/>
            <a:r>
              <a:rPr lang="en-US" sz="1400" dirty="0" smtClean="0">
                <a:latin typeface="Arial" pitchFamily="34" charset="0"/>
                <a:cs typeface="Arial" pitchFamily="34" charset="0"/>
              </a:rPr>
              <a:t>I</a:t>
            </a:r>
          </a:p>
          <a:p>
            <a:pPr algn="ctr"/>
            <a:r>
              <a:rPr lang="en-US" sz="1400" dirty="0" smtClean="0">
                <a:latin typeface="Arial" pitchFamily="34" charset="0"/>
                <a:cs typeface="Arial" pitchFamily="34" charset="0"/>
              </a:rPr>
              <a:t>S</a:t>
            </a:r>
          </a:p>
          <a:p>
            <a:pPr algn="ctr"/>
            <a:r>
              <a:rPr lang="en-US" sz="1400" dirty="0" smtClean="0">
                <a:latin typeface="Arial" pitchFamily="34" charset="0"/>
                <a:cs typeface="Arial" pitchFamily="34" charset="0"/>
              </a:rPr>
              <a:t>I</a:t>
            </a:r>
          </a:p>
          <a:p>
            <a:pPr algn="ctr"/>
            <a:r>
              <a:rPr lang="en-US" sz="1400" dirty="0" smtClean="0">
                <a:latin typeface="Arial" pitchFamily="34" charset="0"/>
                <a:cs typeface="Arial" pitchFamily="34" charset="0"/>
              </a:rPr>
              <a:t>O</a:t>
            </a:r>
          </a:p>
          <a:p>
            <a:pPr algn="ctr"/>
            <a:r>
              <a:rPr lang="en-US" sz="1400" dirty="0" smtClean="0">
                <a:latin typeface="Arial" pitchFamily="34" charset="0"/>
                <a:cs typeface="Arial" pitchFamily="34" charset="0"/>
              </a:rPr>
              <a:t>N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057400" y="4796135"/>
            <a:ext cx="586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Denominationalism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(1 Corinthians 1:10-13)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057400" y="5329535"/>
            <a:ext cx="586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Modernism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(Acts 17:32; 2 Peter 3:3-7)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057400" y="5862935"/>
            <a:ext cx="586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Atheism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(Romans 1:20-25)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6" name="Straight Connector 35"/>
          <p:cNvCxnSpPr/>
          <p:nvPr/>
        </p:nvCxnSpPr>
        <p:spPr>
          <a:xfrm>
            <a:off x="7924800" y="4267200"/>
            <a:ext cx="0" cy="7620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32" idx="3"/>
          </p:cNvCxnSpPr>
          <p:nvPr/>
        </p:nvCxnSpPr>
        <p:spPr>
          <a:xfrm flipH="1">
            <a:off x="7696200" y="5026968"/>
            <a:ext cx="228600" cy="223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8153400" y="4267200"/>
            <a:ext cx="0" cy="12954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H="1">
            <a:off x="7010400" y="5562600"/>
            <a:ext cx="1143000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8382000" y="4267200"/>
            <a:ext cx="0" cy="18288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H="1">
            <a:off x="5638800" y="6096000"/>
            <a:ext cx="2743200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7924800" cy="1447800"/>
          </a:xfrm>
          <a:solidFill>
            <a:schemeClr val="bg2">
              <a:lumMod val="25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To a God Who Will Lead Us</a:t>
            </a:r>
            <a:b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to Eternal Punishment?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2133600"/>
            <a:ext cx="7924800" cy="42672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Actions in life show our real god</a:t>
            </a:r>
          </a:p>
          <a:p>
            <a:pPr lvl="1"/>
            <a:r>
              <a:rPr lang="en-US" sz="3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John 8:44-47</a:t>
            </a:r>
          </a:p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Only those that know and obey the God of heaven will have eternal life</a:t>
            </a:r>
          </a:p>
          <a:p>
            <a:pPr lvl="1"/>
            <a:r>
              <a:rPr lang="en-US" sz="3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 Thessalonians 1:6-9</a:t>
            </a:r>
          </a:p>
          <a:p>
            <a:pPr lvl="1"/>
            <a:r>
              <a:rPr lang="en-US" sz="3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Revelation 22:14-15</a:t>
            </a:r>
          </a:p>
          <a:p>
            <a:pPr lvl="1"/>
            <a:r>
              <a:rPr lang="en-US" sz="3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Revelation 22:18-19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381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763000" y="0"/>
            <a:ext cx="381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6477000"/>
            <a:ext cx="91440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Bible_Reduc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57800" y="4267200"/>
            <a:ext cx="3352800" cy="2077593"/>
          </a:xfrm>
          <a:prstGeom prst="rect">
            <a:avLst/>
          </a:prstGeom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609600"/>
            <a:ext cx="6400800" cy="1447800"/>
          </a:xfrm>
          <a:solidFill>
            <a:schemeClr val="bg2">
              <a:lumMod val="25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Reasons Why We Should Go to Jesus Christ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133600"/>
            <a:ext cx="8229600" cy="43434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He has the words of eternal life</a:t>
            </a:r>
          </a:p>
          <a:p>
            <a:pPr lvl="1"/>
            <a:r>
              <a:rPr lang="en-US" sz="3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John 6:68</a:t>
            </a:r>
          </a:p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He is the way, truth, and life</a:t>
            </a:r>
          </a:p>
          <a:p>
            <a:pPr lvl="1"/>
            <a:r>
              <a:rPr lang="en-US" sz="3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John 14:6</a:t>
            </a:r>
          </a:p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He is God’s spokesman to us</a:t>
            </a:r>
          </a:p>
          <a:p>
            <a:pPr lvl="1"/>
            <a:r>
              <a:rPr lang="en-US" sz="3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Hebrews 1:1-2</a:t>
            </a:r>
          </a:p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He is our sacrifice for sin</a:t>
            </a:r>
          </a:p>
          <a:p>
            <a:pPr lvl="1"/>
            <a:r>
              <a:rPr lang="en-US" sz="3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Hebrews 10:12-31</a:t>
            </a:r>
          </a:p>
          <a:p>
            <a:pPr lvl="1"/>
            <a:endParaRPr lang="en-US" sz="30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381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763000" y="0"/>
            <a:ext cx="381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6477000"/>
            <a:ext cx="91440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81000" y="533400"/>
            <a:ext cx="1752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10</a:t>
            </a:r>
            <a:endParaRPr lang="en-US" sz="96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10" descr="Bible Reading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53200" y="2819400"/>
            <a:ext cx="2095500" cy="3562350"/>
          </a:xfrm>
          <a:prstGeom prst="rect">
            <a:avLst/>
          </a:prstGeom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609600"/>
            <a:ext cx="6400800" cy="1447800"/>
          </a:xfrm>
          <a:solidFill>
            <a:schemeClr val="bg2">
              <a:lumMod val="25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Reasons Why We Should Go to Jesus Christ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133600"/>
            <a:ext cx="8305800" cy="4419600"/>
          </a:xfrm>
        </p:spPr>
        <p:txBody>
          <a:bodyPr>
            <a:normAutofit fontScale="92500"/>
          </a:bodyPr>
          <a:lstStyle/>
          <a:p>
            <a:r>
              <a:rPr lang="en-US" sz="3500" b="1" dirty="0" smtClean="0">
                <a:latin typeface="Arial" pitchFamily="34" charset="0"/>
                <a:cs typeface="Arial" pitchFamily="34" charset="0"/>
              </a:rPr>
              <a:t>He is our perfect example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 Peter 2:21</a:t>
            </a:r>
          </a:p>
          <a:p>
            <a:r>
              <a:rPr lang="en-US" sz="3500" b="1" dirty="0" smtClean="0">
                <a:latin typeface="Arial" pitchFamily="34" charset="0"/>
                <a:cs typeface="Arial" pitchFamily="34" charset="0"/>
              </a:rPr>
              <a:t>He is the author and finisher of our faith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Hebrews 12:1-2</a:t>
            </a:r>
          </a:p>
          <a:p>
            <a:r>
              <a:rPr lang="en-US" sz="3500" b="1" dirty="0" smtClean="0">
                <a:latin typeface="Arial" pitchFamily="34" charset="0"/>
                <a:cs typeface="Arial" pitchFamily="34" charset="0"/>
              </a:rPr>
              <a:t>He provides all spiritual blessings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Ephesians 1:3</a:t>
            </a:r>
          </a:p>
          <a:p>
            <a:r>
              <a:rPr lang="en-US" sz="3500" b="1" dirty="0" smtClean="0">
                <a:latin typeface="Arial" pitchFamily="34" charset="0"/>
                <a:cs typeface="Arial" pitchFamily="34" charset="0"/>
              </a:rPr>
              <a:t>He is the expression of God’s love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John 3:16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381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763000" y="0"/>
            <a:ext cx="381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6477000"/>
            <a:ext cx="91440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81000" y="533400"/>
            <a:ext cx="1752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10</a:t>
            </a:r>
            <a:endParaRPr lang="en-US" sz="96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609600"/>
            <a:ext cx="6400800" cy="1447800"/>
          </a:xfrm>
          <a:solidFill>
            <a:schemeClr val="bg2">
              <a:lumMod val="25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Reasons Why We Should Go to Jesus Christ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133600"/>
            <a:ext cx="8305800" cy="22860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He provides us hope</a:t>
            </a:r>
          </a:p>
          <a:p>
            <a:pPr lvl="1"/>
            <a:r>
              <a:rPr lang="en-US" sz="3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 Thessalonians 4:13-18</a:t>
            </a:r>
          </a:p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He will judge us</a:t>
            </a:r>
          </a:p>
          <a:p>
            <a:pPr lvl="1"/>
            <a:r>
              <a:rPr lang="en-US" sz="3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 Corinthians 5:10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381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763000" y="0"/>
            <a:ext cx="381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6477000"/>
            <a:ext cx="91440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81000" y="533400"/>
            <a:ext cx="1752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10</a:t>
            </a:r>
            <a:endParaRPr lang="en-US" sz="96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762000" y="4419600"/>
            <a:ext cx="7620000" cy="1752600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838200" y="4448651"/>
            <a:ext cx="7467600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“He who rejects Me, and does not receive My words, has that which judges him – the word that I have spoken will judge him in the last day.”</a:t>
            </a:r>
          </a:p>
          <a:p>
            <a:pPr algn="ctr"/>
            <a:r>
              <a:rPr lang="en-US" sz="2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John 12:48</a:t>
            </a:r>
            <a:endParaRPr lang="en-US" sz="2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Picture 11" descr="Boy Reading Bib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4000" y="2209800"/>
            <a:ext cx="3048000" cy="2136953"/>
          </a:xfrm>
          <a:prstGeom prst="rect">
            <a:avLst/>
          </a:prstGeom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ichard1 - Souvenier">
  <a:themeElements>
    <a:clrScheme name="Custom 2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B8F91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ustom 1">
      <a:majorFont>
        <a:latin typeface="Souvenir Lt BT"/>
        <a:ea typeface=""/>
        <a:cs typeface=""/>
      </a:majorFont>
      <a:minorFont>
        <a:latin typeface="Souvenir Lt BT"/>
        <a:ea typeface=""/>
        <a:cs typeface="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Richard1 - Souvenier</Template>
  <TotalTime>124</TotalTime>
  <Words>375</Words>
  <Application>Microsoft Office PowerPoint</Application>
  <PresentationFormat>On-screen Show (4:3)</PresentationFormat>
  <Paragraphs>82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Richard1 - Souvenier</vt:lpstr>
      <vt:lpstr>Lord, To Whom Shall We Go?</vt:lpstr>
      <vt:lpstr>To the World?</vt:lpstr>
      <vt:lpstr>To Those Who Uphold Us In Our Rejection of Jesus?</vt:lpstr>
      <vt:lpstr>To Those Who Uphold Us In Our Rejection of Jesus?</vt:lpstr>
      <vt:lpstr>Pattern for Apostasy</vt:lpstr>
      <vt:lpstr>To a God Who Will Lead Us to Eternal Punishment?</vt:lpstr>
      <vt:lpstr>Reasons Why We Should Go to Jesus Christ</vt:lpstr>
      <vt:lpstr>Reasons Why We Should Go to Jesus Christ</vt:lpstr>
      <vt:lpstr>Reasons Why We Should Go to Jesus Christ</vt:lpstr>
      <vt:lpstr>Lord, To Whom Shall We Go?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Richard Thetford</dc:creator>
  <cp:lastModifiedBy>Richard Thetford</cp:lastModifiedBy>
  <cp:revision>19</cp:revision>
  <dcterms:created xsi:type="dcterms:W3CDTF">2012-04-14T01:20:52Z</dcterms:created>
  <dcterms:modified xsi:type="dcterms:W3CDTF">2012-04-28T16:30:10Z</dcterms:modified>
</cp:coreProperties>
</file>