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01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42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6564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29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6921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83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74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79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14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66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62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8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71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03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15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86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8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6187" y="3657602"/>
            <a:ext cx="7457813" cy="191673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Noto Sans" panose="020B0502040504020204" pitchFamily="34" charset="0"/>
                <a:cs typeface="Segoe UI" panose="020B0502040204020203" pitchFamily="34" charset="0"/>
              </a:rPr>
              <a:t>Looking at the</a:t>
            </a:r>
            <a:br>
              <a:rPr lang="en-US" sz="4800" dirty="0">
                <a:latin typeface="Noto Sans" panose="020B0502040504020204" pitchFamily="34" charset="0"/>
                <a:cs typeface="Segoe UI" panose="020B0502040204020203" pitchFamily="34" charset="0"/>
              </a:rPr>
            </a:b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Old Testament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Richie Thetford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792956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80829"/>
            <a:ext cx="7022630" cy="128089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Why Did the</a:t>
            </a:r>
            <a:b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</a:br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Old Testament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030136"/>
            <a:ext cx="7025416" cy="432033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To foreshadow Christ’s covenant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Colossians 2:16-17</a:t>
            </a:r>
          </a:p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Identified sin – the need for</a:t>
            </a:r>
            <a:b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</a:br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salvation in Christ could be</a:t>
            </a:r>
            <a:b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</a:br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identified</a:t>
            </a:r>
          </a:p>
          <a:p>
            <a:pPr lvl="1"/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Galatians 3:19</a:t>
            </a: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Galatians 3:23-24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Richie Thetford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416157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022630" cy="128089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What is the Old Testament?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030136"/>
            <a:ext cx="7025416" cy="432033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“commandments contained in</a:t>
            </a:r>
            <a:b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</a:br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ordinances”</a:t>
            </a:r>
          </a:p>
          <a:p>
            <a:pPr lvl="1"/>
            <a:r>
              <a:rPr lang="en-US" sz="3000" dirty="0">
                <a:latin typeface="Noto Sans" panose="020B0502040504020204" pitchFamily="34" charset="0"/>
                <a:cs typeface="Segoe UI" panose="020B05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Ephesians 2:15</a:t>
            </a:r>
          </a:p>
          <a:p>
            <a:r>
              <a:rPr lang="en-US" sz="3000" b="1" dirty="0">
                <a:latin typeface="Noto Sans" panose="020B0502040504020204" pitchFamily="34" charset="0"/>
                <a:cs typeface="Segoe UI" panose="020B0502040204020203" pitchFamily="34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Law of Moses, Prophets, Psalms</a:t>
            </a:r>
          </a:p>
          <a:p>
            <a:pPr lvl="1"/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Luke 24:44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Richie Thetford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473393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022630" cy="128089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What is the Old Testament?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030136"/>
            <a:ext cx="7025416" cy="432033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More than Ten Commandments</a:t>
            </a:r>
          </a:p>
          <a:p>
            <a:pPr lvl="1"/>
            <a:r>
              <a:rPr lang="en-US" sz="3000" dirty="0">
                <a:latin typeface="Noto Sans" panose="020B0502040504020204" pitchFamily="34" charset="0"/>
                <a:cs typeface="Segoe UI" panose="020B05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Deuteronomy 27:26</a:t>
            </a:r>
          </a:p>
          <a:p>
            <a:r>
              <a:rPr lang="en-US" sz="3000" dirty="0">
                <a:solidFill>
                  <a:srgbClr val="C00000"/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Christ brought “grace and truth”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John 1:17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Richie Thetford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969201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80829"/>
            <a:ext cx="7022630" cy="128089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Whom Did the</a:t>
            </a:r>
            <a:b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</a:br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Old Testament Apply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719742"/>
            <a:ext cx="7025416" cy="483206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The Israelites</a:t>
            </a:r>
          </a:p>
          <a:p>
            <a:pPr lvl="1"/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Malachi 4:4</a:t>
            </a: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Psalms 78:5</a:t>
            </a:r>
          </a:p>
          <a:p>
            <a:r>
              <a:rPr lang="en-US" sz="3000" dirty="0">
                <a:solidFill>
                  <a:srgbClr val="C00000"/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To foreigners in Israel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Exodus 12:49</a:t>
            </a:r>
          </a:p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Gentiles were exempt</a:t>
            </a:r>
          </a:p>
          <a:p>
            <a:pPr lvl="1"/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Acts 14:16</a:t>
            </a: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Romans 2:14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Richie Thetford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38931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80829"/>
            <a:ext cx="7022630" cy="128089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Whom Did the</a:t>
            </a:r>
            <a:b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" panose="020B0502040204020203" pitchFamily="34" charset="0"/>
              </a:rPr>
            </a:br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Old Testament Apply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030136"/>
            <a:ext cx="7025416" cy="432033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 Expectations of Gentiles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Jonah 1:1-2</a:t>
            </a:r>
          </a:p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Gentiles accountable to God</a:t>
            </a:r>
          </a:p>
          <a:p>
            <a:pPr lvl="1"/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Romans 5:13</a:t>
            </a:r>
          </a:p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Christ has universal authority</a:t>
            </a: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 Matthew 28:18</a:t>
            </a: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 Romans 1:16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Richie Thetford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889661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80829"/>
            <a:ext cx="7022630" cy="128089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When Did the</a:t>
            </a:r>
            <a:b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</a:br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Old Testament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030136"/>
            <a:ext cx="7025416" cy="432033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Book of Exodus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Deuteronomy 5:3</a:t>
            </a: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Galatians 3:19</a:t>
            </a:r>
          </a:p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Foretelling a “New Covenant”</a:t>
            </a:r>
          </a:p>
          <a:p>
            <a:pPr lvl="1"/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Jeremiah 31:31-34</a:t>
            </a:r>
          </a:p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Until the time of reformation</a:t>
            </a:r>
          </a:p>
          <a:p>
            <a:pPr lvl="1"/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Hebrews 9:9-10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Richie Thetford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889357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80829"/>
            <a:ext cx="7022630" cy="128089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When Did the</a:t>
            </a:r>
            <a:b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</a:br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Old Testament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030136"/>
            <a:ext cx="7025416" cy="432033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Christ’s death ended it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Colossians 2:14</a:t>
            </a: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Hebrews 9:16-17</a:t>
            </a:r>
          </a:p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Jesus will judge us</a:t>
            </a:r>
          </a:p>
          <a:p>
            <a:pPr lvl="1"/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John 12:48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Richie Thetford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60673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80829"/>
            <a:ext cx="7022630" cy="128089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Where Did the</a:t>
            </a:r>
            <a:b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</a:br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Old Testament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030136"/>
            <a:ext cx="7025416" cy="432033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Israelites everywhere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Daniel 6:10</a:t>
            </a:r>
          </a:p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Jerusalem was central</a:t>
            </a:r>
          </a:p>
          <a:p>
            <a:pPr lvl="1"/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Psalms 122</a:t>
            </a:r>
          </a:p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Now applies everywhere</a:t>
            </a:r>
          </a:p>
          <a:p>
            <a:pPr lvl="1"/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John 4:20-23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Richie Thetford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579665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80829"/>
            <a:ext cx="7022630" cy="128089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How Did the</a:t>
            </a:r>
            <a:b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</a:br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Old Testament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030136"/>
            <a:ext cx="7025416" cy="432033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It applied strictly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Hebrews 10:26-31</a:t>
            </a:r>
          </a:p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Intended for the house of Israel</a:t>
            </a:r>
          </a:p>
          <a:p>
            <a:pPr lvl="1"/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Deuteronomy 6:4-9</a:t>
            </a:r>
          </a:p>
          <a:p>
            <a:r>
              <a:rPr lang="en-US" sz="3000" b="1" dirty="0">
                <a:solidFill>
                  <a:schemeClr val="tx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The need to teach</a:t>
            </a:r>
          </a:p>
          <a:p>
            <a:pPr lvl="1"/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John 6:45</a:t>
            </a: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cs typeface="Segoe UI Semibold" panose="020B0702040204020203" pitchFamily="34" charset="0"/>
              </a:rPr>
              <a:t> Matthew 28:19-20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Richie Thetford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41428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</TotalTime>
  <Words>244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Noto Sans</vt:lpstr>
      <vt:lpstr>Segoe UI</vt:lpstr>
      <vt:lpstr>Segoe UI Semibold</vt:lpstr>
      <vt:lpstr>Wingdings 3</vt:lpstr>
      <vt:lpstr>Wisp</vt:lpstr>
      <vt:lpstr>Looking at the Old Testament</vt:lpstr>
      <vt:lpstr>What is the Old Testament?</vt:lpstr>
      <vt:lpstr>What is the Old Testament?</vt:lpstr>
      <vt:lpstr>Whom Did the Old Testament Apply To?</vt:lpstr>
      <vt:lpstr>Whom Did the Old Testament Apply To?</vt:lpstr>
      <vt:lpstr>When Did the Old Testament Apply?</vt:lpstr>
      <vt:lpstr>When Did the Old Testament Apply?</vt:lpstr>
      <vt:lpstr>Where Did the Old Testament Apply?</vt:lpstr>
      <vt:lpstr>How Did the Old Testament Apply?</vt:lpstr>
      <vt:lpstr>Why Did the Old Testament Apply?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at the Old Testament</dc:title>
  <dc:creator>Richard Thetford</dc:creator>
  <cp:lastModifiedBy>Richard Thetford</cp:lastModifiedBy>
  <cp:revision>15</cp:revision>
  <dcterms:created xsi:type="dcterms:W3CDTF">2017-01-11T02:23:30Z</dcterms:created>
  <dcterms:modified xsi:type="dcterms:W3CDTF">2017-05-22T00:22:46Z</dcterms:modified>
</cp:coreProperties>
</file>