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778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F6425A6-92E0-F54E-AF62-DB6F9E3F7633}" type="datetimeFigureOut">
              <a:rPr lang="en-US" smtClean="0"/>
              <a:pPr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D223CC-05FB-EA4E-BFBB-F09903DFE5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140" r:id="rId2"/>
    <p:sldLayoutId id="2147484141" r:id="rId3"/>
    <p:sldLayoutId id="2147484142" r:id="rId4"/>
    <p:sldLayoutId id="2147484143" r:id="rId5"/>
    <p:sldLayoutId id="2147484144" r:id="rId6"/>
    <p:sldLayoutId id="2147484145" r:id="rId7"/>
    <p:sldLayoutId id="2147484146" r:id="rId8"/>
    <p:sldLayoutId id="2147484147" r:id="rId9"/>
    <p:sldLayoutId id="2147484148" r:id="rId10"/>
    <p:sldLayoutId id="214748414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445" y="315930"/>
            <a:ext cx="11189110" cy="1780108"/>
          </a:xfrm>
        </p:spPr>
        <p:txBody>
          <a:bodyPr>
            <a:noAutofit/>
          </a:bodyPr>
          <a:lstStyle/>
          <a:p>
            <a:r>
              <a:rPr lang="en-US" sz="5400" b="1" dirty="0">
                <a:effectLst>
                  <a:outerShdw blurRad="50800" dist="38100" dir="9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Longing for Heaven,</a:t>
            </a:r>
            <a:br>
              <a:rPr lang="en-US" sz="5400" b="1" dirty="0">
                <a:effectLst>
                  <a:outerShdw blurRad="50800" dist="38100" dir="9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</a:br>
            <a:r>
              <a:rPr lang="en-US" sz="5400" b="1" dirty="0">
                <a:effectLst>
                  <a:outerShdw blurRad="50800" dist="38100" dir="9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My Eternal Home</a:t>
            </a:r>
          </a:p>
        </p:txBody>
      </p:sp>
      <p:pic>
        <p:nvPicPr>
          <p:cNvPr id="4" name="Picture 3" descr="StairwayToHeaven-D-4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315" y="2350082"/>
            <a:ext cx="7959371" cy="39628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A61D27-6880-4BB0-BDDB-193CC15132F2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883367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465" y="2554164"/>
            <a:ext cx="10132478" cy="406934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Bible speaks of three heavens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Isaiah 55:10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Psalms 8:3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2 Corinthians 12:2</a:t>
            </a:r>
          </a:p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Heaven is up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Matthew 28:2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John 1:32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Where Is Heaven?</a:t>
            </a:r>
          </a:p>
        </p:txBody>
      </p:sp>
      <p:pic>
        <p:nvPicPr>
          <p:cNvPr id="5" name="Picture 4" descr="heaven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052" y="2684207"/>
            <a:ext cx="5049222" cy="3752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6E7D41-7B98-4726-B132-361020261BFC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426328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465" y="2554164"/>
            <a:ext cx="10132478" cy="406934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Heaven is a real place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Acts 7:55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Where Is Heaven?</a:t>
            </a:r>
          </a:p>
        </p:txBody>
      </p:sp>
      <p:sp>
        <p:nvSpPr>
          <p:cNvPr id="4" name="Rectangle 3"/>
          <p:cNvSpPr/>
          <p:nvPr/>
        </p:nvSpPr>
        <p:spPr>
          <a:xfrm>
            <a:off x="3385156" y="3279294"/>
            <a:ext cx="8514437" cy="30364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75316" y="3376837"/>
            <a:ext cx="85144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“When He opened the fifth seal, I saw under the altar the souls of those who had been slain for the word of God and for the testimony which they held. And they cried with a loud voice, saying, "How long, O Lord, holy and true, until You judge and avenge our blood on those who dwell on the earth?”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Revelation 6:9-10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1AAA96-8394-4F46-B368-071F7243E9D3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626126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4129" y="2458065"/>
            <a:ext cx="10112814" cy="418854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Place of reward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Matthew 5:12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Matthew 25:23</a:t>
            </a:r>
          </a:p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Place where God’s will is done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Matthew 6:10</a:t>
            </a:r>
          </a:p>
          <a:p>
            <a:r>
              <a:rPr lang="en-US" sz="3200" b="1" dirty="0">
                <a:solidFill>
                  <a:srgbClr val="000000"/>
                </a:solidFill>
                <a:latin typeface="Noto Sans" panose="020B0502040504020204" pitchFamily="34" charset="0"/>
                <a:cs typeface="Arial"/>
              </a:rPr>
              <a:t>Place of rejoicing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Luke 15:7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What Is Heaven Like?</a:t>
            </a:r>
          </a:p>
        </p:txBody>
      </p:sp>
      <p:pic>
        <p:nvPicPr>
          <p:cNvPr id="4" name="Picture 3" descr="2097684775_3ce11fa2ac_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5778" y="2654712"/>
            <a:ext cx="4494495" cy="38169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593C4E-DE33-40C5-A079-755E4489B905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430479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4632" y="2554164"/>
            <a:ext cx="10142311" cy="406934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Place of different roles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Matthew 22:29-30</a:t>
            </a:r>
          </a:p>
          <a:p>
            <a:r>
              <a:rPr lang="en-US" sz="3200" b="1" dirty="0">
                <a:solidFill>
                  <a:srgbClr val="000000"/>
                </a:solidFill>
                <a:latin typeface="Noto Sans" panose="020B0502040504020204" pitchFamily="34" charset="0"/>
                <a:cs typeface="Arial"/>
              </a:rPr>
              <a:t>No sin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2 Peter 2:6-8</a:t>
            </a:r>
          </a:p>
          <a:p>
            <a:r>
              <a:rPr lang="en-US" sz="3200" b="1" dirty="0">
                <a:solidFill>
                  <a:srgbClr val="000000"/>
                </a:solidFill>
                <a:latin typeface="Noto Sans" panose="020B0502040504020204" pitchFamily="34" charset="0"/>
                <a:cs typeface="Arial"/>
              </a:rPr>
              <a:t>Place of rest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Revelation 14:13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What Is Heaven Like?</a:t>
            </a:r>
          </a:p>
        </p:txBody>
      </p:sp>
      <p:pic>
        <p:nvPicPr>
          <p:cNvPr id="4" name="Picture 3" descr="Heaven's_Ray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936" y="2703871"/>
            <a:ext cx="4818642" cy="36879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FB315E-6691-401B-90DD-A76A893348B0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514345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465" y="2554165"/>
            <a:ext cx="11592232" cy="232327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Place of beauty and wonder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Heaven is described in figurative language</a:t>
            </a:r>
          </a:p>
          <a:p>
            <a:r>
              <a:rPr lang="en-US" sz="3200" b="1" dirty="0">
                <a:solidFill>
                  <a:srgbClr val="000000"/>
                </a:solidFill>
                <a:latin typeface="Noto Sans" panose="020B0502040504020204" pitchFamily="34" charset="0"/>
                <a:cs typeface="Arial"/>
              </a:rPr>
              <a:t>Place where there are no more tears</a:t>
            </a:r>
          </a:p>
          <a:p>
            <a:endParaRPr lang="en-US" sz="3200" dirty="0">
              <a:solidFill>
                <a:srgbClr val="0293E0"/>
              </a:solidFill>
              <a:latin typeface="Noto Sans" panose="020B0502040504020204" pitchFamily="34" charset="0"/>
              <a:cs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What Is Heaven Like?</a:t>
            </a:r>
          </a:p>
        </p:txBody>
      </p:sp>
      <p:sp>
        <p:nvSpPr>
          <p:cNvPr id="4" name="Rectangle 3"/>
          <p:cNvSpPr/>
          <p:nvPr/>
        </p:nvSpPr>
        <p:spPr>
          <a:xfrm>
            <a:off x="324465" y="4788308"/>
            <a:ext cx="8485575" cy="1177073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254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4465" y="4989074"/>
            <a:ext cx="8485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Revelation 7:15-17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697B50-A8D8-4215-9C9F-07552251DCE0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  <p:pic>
        <p:nvPicPr>
          <p:cNvPr id="8" name="Picture 7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744C7CAA-7E1B-40E9-97B1-224886DB8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6852" y="3564371"/>
            <a:ext cx="2939845" cy="25316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25578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465" y="2554164"/>
            <a:ext cx="10132478" cy="396550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Not everyone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Matthew 7:21</a:t>
            </a:r>
          </a:p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cs typeface="Arial"/>
              </a:rPr>
              <a:t>Prepared for its citizens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Philippians 3:20</a:t>
            </a:r>
          </a:p>
          <a:p>
            <a:r>
              <a:rPr lang="en-US" sz="3200" b="1" dirty="0">
                <a:solidFill>
                  <a:srgbClr val="000000"/>
                </a:solidFill>
                <a:latin typeface="Noto Sans" panose="020B0502040504020204" pitchFamily="34" charset="0"/>
                <a:cs typeface="Arial"/>
              </a:rPr>
              <a:t>Those who strive for it</a:t>
            </a:r>
          </a:p>
          <a:p>
            <a:pPr lvl="1"/>
            <a:r>
              <a:rPr lang="en-US" sz="3000" dirty="0">
                <a:solidFill>
                  <a:srgbClr val="0293E0"/>
                </a:solidFill>
                <a:latin typeface="Noto Sans Med" panose="020B0602040504020204" pitchFamily="34"/>
                <a:ea typeface="Noto Sans Med" panose="020B0602040504020204" pitchFamily="34"/>
                <a:cs typeface="Noto Sans Med" panose="020B0602040504020204" pitchFamily="34"/>
              </a:rPr>
              <a:t>Mark 9:43-47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Who Is Going to Heaven?</a:t>
            </a:r>
          </a:p>
        </p:txBody>
      </p:sp>
      <p:pic>
        <p:nvPicPr>
          <p:cNvPr id="4" name="Picture 3" descr="Starbust-Sun-Above-Clouds-in-Blue-Sky-Photographic-Print-C130628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8200" y="2713703"/>
            <a:ext cx="3602407" cy="36772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E79257-C4A7-4D40-B7A4-8D1E26F9B6CD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185301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277" y="315930"/>
            <a:ext cx="11169446" cy="1780108"/>
          </a:xfrm>
        </p:spPr>
        <p:txBody>
          <a:bodyPr>
            <a:noAutofit/>
          </a:bodyPr>
          <a:lstStyle/>
          <a:p>
            <a:r>
              <a:rPr lang="en-US" sz="5400" b="1" dirty="0">
                <a:effectLst>
                  <a:outerShdw blurRad="50800" dist="38100" dir="9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Longing for Heaven,</a:t>
            </a:r>
            <a:br>
              <a:rPr lang="en-US" sz="5400" b="1" dirty="0">
                <a:effectLst>
                  <a:outerShdw blurRad="50800" dist="38100" dir="9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</a:br>
            <a:r>
              <a:rPr lang="en-US" sz="5400" b="1" dirty="0">
                <a:effectLst>
                  <a:outerShdw blurRad="50800" dist="38100" dir="900000" algn="tl" rotWithShape="0">
                    <a:srgbClr val="000000">
                      <a:alpha val="43000"/>
                    </a:srgbClr>
                  </a:outerShdw>
                </a:effectLst>
                <a:latin typeface="Noto Sans" panose="020B0502040504020204" pitchFamily="34" charset="0"/>
                <a:cs typeface="Arial"/>
              </a:rPr>
              <a:t>My Eternal Home</a:t>
            </a:r>
          </a:p>
        </p:txBody>
      </p:sp>
      <p:pic>
        <p:nvPicPr>
          <p:cNvPr id="4" name="Picture 3" descr="StairwayToHeaven-D-4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070" y="2307460"/>
            <a:ext cx="8047861" cy="40069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072070" y="2595260"/>
            <a:ext cx="8047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Noto Sans" panose="020B0502040504020204" pitchFamily="34" charset="0"/>
                <a:cs typeface="Arial"/>
              </a:rPr>
              <a:t>Heaven should be our incentive</a:t>
            </a:r>
            <a:br>
              <a:rPr lang="en-US" sz="3600" b="1" dirty="0">
                <a:latin typeface="Noto Sans" panose="020B0502040504020204" pitchFamily="34" charset="0"/>
                <a:cs typeface="Arial"/>
              </a:rPr>
            </a:br>
            <a:r>
              <a:rPr lang="en-US" sz="3600" b="1" dirty="0">
                <a:latin typeface="Noto Sans" panose="020B0502040504020204" pitchFamily="34" charset="0"/>
                <a:cs typeface="Arial"/>
              </a:rPr>
              <a:t>to spiritual growth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9EDE5-42E4-4C6D-ABD6-065003992E00}"/>
              </a:ext>
            </a:extLst>
          </p:cNvPr>
          <p:cNvSpPr txBox="1"/>
          <p:nvPr/>
        </p:nvSpPr>
        <p:spPr>
          <a:xfrm>
            <a:off x="0" y="6560196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							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963661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289</TotalTime>
  <Words>441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Candara</vt:lpstr>
      <vt:lpstr>Noto Sans</vt:lpstr>
      <vt:lpstr>Noto Sans Med</vt:lpstr>
      <vt:lpstr>Symbol</vt:lpstr>
      <vt:lpstr>Waveform</vt:lpstr>
      <vt:lpstr>Longing for Heaven, My Eternal Home</vt:lpstr>
      <vt:lpstr>Where Is Heaven?</vt:lpstr>
      <vt:lpstr>Where Is Heaven?</vt:lpstr>
      <vt:lpstr>What Is Heaven Like?</vt:lpstr>
      <vt:lpstr>What Is Heaven Like?</vt:lpstr>
      <vt:lpstr>What Is Heaven Like?</vt:lpstr>
      <vt:lpstr>Who Is Going to Heaven?</vt:lpstr>
      <vt:lpstr>Longing for Heaven, My Eternal Home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Longing for Heaven, My Eternal Home</dc:title>
  <dc:creator>Richard Thetford</dc:creator>
  <cp:lastModifiedBy>Richard Thetford</cp:lastModifiedBy>
  <cp:revision>16</cp:revision>
  <dcterms:created xsi:type="dcterms:W3CDTF">2011-02-16T19:42:10Z</dcterms:created>
  <dcterms:modified xsi:type="dcterms:W3CDTF">2021-08-16T01:04:29Z</dcterms:modified>
</cp:coreProperties>
</file>