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5" r:id="rId2"/>
    <p:sldMasterId id="2147483657" r:id="rId3"/>
  </p:sldMasterIdLst>
  <p:notesMasterIdLst>
    <p:notesMasterId r:id="rId17"/>
  </p:notesMasterIdLst>
  <p:sldIdLst>
    <p:sldId id="256" r:id="rId4"/>
    <p:sldId id="258" r:id="rId5"/>
    <p:sldId id="259" r:id="rId6"/>
    <p:sldId id="260" r:id="rId7"/>
    <p:sldId id="257" r:id="rId8"/>
    <p:sldId id="261" r:id="rId9"/>
    <p:sldId id="262" r:id="rId10"/>
    <p:sldId id="263" r:id="rId11"/>
    <p:sldId id="267" r:id="rId12"/>
    <p:sldId id="265" r:id="rId13"/>
    <p:sldId id="266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9900"/>
    <a:srgbClr val="FFFF66"/>
    <a:srgbClr val="FFFF00"/>
    <a:srgbClr val="FF0000"/>
    <a:srgbClr val="9A2500"/>
    <a:srgbClr val="808080"/>
    <a:srgbClr val="DDDDDD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C91A5-7C15-4D1D-88B5-5B36612F0D9F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6B8C-D86B-4FB4-9438-EB26798CC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94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BA25DF68-C59B-4EB1-B200-73DC8145666D}"/>
              </a:ext>
            </a:extLst>
          </p:cNvPr>
          <p:cNvSpPr>
            <a:spLocks/>
          </p:cNvSpPr>
          <p:nvPr/>
        </p:nvSpPr>
        <p:spPr bwMode="auto">
          <a:xfrm>
            <a:off x="622301" y="971550"/>
            <a:ext cx="10505017" cy="4662488"/>
          </a:xfrm>
          <a:custGeom>
            <a:avLst/>
            <a:gdLst/>
            <a:ahLst/>
            <a:cxnLst>
              <a:cxn ang="0">
                <a:pos x="2452" y="267"/>
              </a:cxn>
              <a:cxn ang="0">
                <a:pos x="1468" y="233"/>
              </a:cxn>
              <a:cxn ang="0">
                <a:pos x="683" y="155"/>
              </a:cxn>
              <a:cxn ang="0">
                <a:pos x="178" y="47"/>
              </a:cxn>
              <a:cxn ang="0">
                <a:pos x="7" y="2602"/>
              </a:cxn>
              <a:cxn ang="0">
                <a:pos x="0" y="2804"/>
              </a:cxn>
              <a:cxn ang="0">
                <a:pos x="244" y="2863"/>
              </a:cxn>
              <a:cxn ang="0">
                <a:pos x="2358" y="2936"/>
              </a:cxn>
              <a:cxn ang="0">
                <a:pos x="4962" y="304"/>
              </a:cxn>
              <a:cxn ang="0">
                <a:pos x="4923" y="0"/>
              </a:cxn>
              <a:cxn ang="0">
                <a:pos x="4328" y="131"/>
              </a:cxn>
              <a:cxn ang="0">
                <a:pos x="3388" y="249"/>
              </a:cxn>
              <a:cxn ang="0">
                <a:pos x="2402" y="265"/>
              </a:cxn>
            </a:cxnLst>
            <a:rect l="0" t="0" r="r" b="b"/>
            <a:pathLst>
              <a:path w="4963" h="2937">
                <a:moveTo>
                  <a:pt x="2452" y="267"/>
                </a:moveTo>
                <a:lnTo>
                  <a:pt x="1468" y="233"/>
                </a:lnTo>
                <a:lnTo>
                  <a:pt x="683" y="155"/>
                </a:lnTo>
                <a:lnTo>
                  <a:pt x="178" y="47"/>
                </a:lnTo>
                <a:lnTo>
                  <a:pt x="7" y="2602"/>
                </a:lnTo>
                <a:lnTo>
                  <a:pt x="0" y="2804"/>
                </a:lnTo>
                <a:lnTo>
                  <a:pt x="244" y="2863"/>
                </a:lnTo>
                <a:lnTo>
                  <a:pt x="2358" y="2936"/>
                </a:lnTo>
                <a:lnTo>
                  <a:pt x="4962" y="304"/>
                </a:lnTo>
                <a:lnTo>
                  <a:pt x="4923" y="0"/>
                </a:lnTo>
                <a:lnTo>
                  <a:pt x="4328" y="131"/>
                </a:lnTo>
                <a:lnTo>
                  <a:pt x="3388" y="249"/>
                </a:lnTo>
                <a:lnTo>
                  <a:pt x="2402" y="265"/>
                </a:lnTo>
              </a:path>
            </a:pathLst>
          </a:custGeom>
          <a:solidFill>
            <a:schemeClr val="bg2">
              <a:alpha val="50000"/>
            </a:schemeClr>
          </a:solidFill>
          <a:ln w="9525" cap="rnd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4F2FE64F-ECAE-4837-8BC3-EF0B7D10EAB8}"/>
              </a:ext>
            </a:extLst>
          </p:cNvPr>
          <p:cNvSpPr>
            <a:spLocks/>
          </p:cNvSpPr>
          <p:nvPr/>
        </p:nvSpPr>
        <p:spPr bwMode="auto">
          <a:xfrm>
            <a:off x="884767" y="1190625"/>
            <a:ext cx="10426700" cy="4479925"/>
          </a:xfrm>
          <a:custGeom>
            <a:avLst/>
            <a:gdLst/>
            <a:ahLst/>
            <a:cxnLst>
              <a:cxn ang="0">
                <a:pos x="4925" y="188"/>
              </a:cxn>
              <a:cxn ang="0">
                <a:pos x="4056" y="208"/>
              </a:cxn>
              <a:cxn ang="0">
                <a:pos x="3401" y="214"/>
              </a:cxn>
              <a:cxn ang="0">
                <a:pos x="2557" y="203"/>
              </a:cxn>
              <a:cxn ang="0">
                <a:pos x="1820" y="171"/>
              </a:cxn>
              <a:cxn ang="0">
                <a:pos x="1379" y="142"/>
              </a:cxn>
              <a:cxn ang="0">
                <a:pos x="791" y="102"/>
              </a:cxn>
              <a:cxn ang="0">
                <a:pos x="27" y="0"/>
              </a:cxn>
              <a:cxn ang="0">
                <a:pos x="0" y="2633"/>
              </a:cxn>
              <a:cxn ang="0">
                <a:pos x="365" y="2686"/>
              </a:cxn>
              <a:cxn ang="0">
                <a:pos x="1280" y="2760"/>
              </a:cxn>
              <a:cxn ang="0">
                <a:pos x="3635" y="2821"/>
              </a:cxn>
              <a:cxn ang="0">
                <a:pos x="4504" y="2801"/>
              </a:cxn>
              <a:cxn ang="0">
                <a:pos x="4849" y="1885"/>
              </a:cxn>
              <a:cxn ang="0">
                <a:pos x="4850" y="1884"/>
              </a:cxn>
              <a:cxn ang="0">
                <a:pos x="4925" y="188"/>
              </a:cxn>
            </a:cxnLst>
            <a:rect l="0" t="0" r="r" b="b"/>
            <a:pathLst>
              <a:path w="4926" h="2822">
                <a:moveTo>
                  <a:pt x="4925" y="188"/>
                </a:moveTo>
                <a:lnTo>
                  <a:pt x="4056" y="208"/>
                </a:lnTo>
                <a:lnTo>
                  <a:pt x="3401" y="214"/>
                </a:lnTo>
                <a:lnTo>
                  <a:pt x="2557" y="203"/>
                </a:lnTo>
                <a:lnTo>
                  <a:pt x="1820" y="171"/>
                </a:lnTo>
                <a:lnTo>
                  <a:pt x="1379" y="142"/>
                </a:lnTo>
                <a:lnTo>
                  <a:pt x="791" y="102"/>
                </a:lnTo>
                <a:lnTo>
                  <a:pt x="27" y="0"/>
                </a:lnTo>
                <a:lnTo>
                  <a:pt x="0" y="2633"/>
                </a:lnTo>
                <a:lnTo>
                  <a:pt x="365" y="2686"/>
                </a:lnTo>
                <a:lnTo>
                  <a:pt x="1280" y="2760"/>
                </a:lnTo>
                <a:lnTo>
                  <a:pt x="3635" y="2821"/>
                </a:lnTo>
                <a:lnTo>
                  <a:pt x="4504" y="2801"/>
                </a:lnTo>
                <a:lnTo>
                  <a:pt x="4849" y="1885"/>
                </a:lnTo>
                <a:lnTo>
                  <a:pt x="4850" y="1884"/>
                </a:lnTo>
                <a:lnTo>
                  <a:pt x="4925" y="188"/>
                </a:lnTo>
              </a:path>
            </a:pathLst>
          </a:custGeom>
          <a:gradFill rotWithShape="0">
            <a:gsLst>
              <a:gs pos="0">
                <a:srgbClr val="DDDDDD"/>
              </a:gs>
              <a:gs pos="50000">
                <a:srgbClr val="FFFFFF"/>
              </a:gs>
              <a:gs pos="100000">
                <a:srgbClr val="DDDDDD"/>
              </a:gs>
            </a:gsLst>
            <a:lin ang="2700000" scaled="1"/>
          </a:gradFill>
          <a:ln w="9525" cap="rnd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D0148ABB-A07A-4D05-938E-91D80DAAD7F0}"/>
              </a:ext>
            </a:extLst>
          </p:cNvPr>
          <p:cNvGrpSpPr>
            <a:grpSpLocks/>
          </p:cNvGrpSpPr>
          <p:nvPr/>
        </p:nvGrpSpPr>
        <p:grpSpPr bwMode="auto">
          <a:xfrm>
            <a:off x="8467" y="6351"/>
            <a:ext cx="12172951" cy="6843713"/>
            <a:chOff x="4" y="4"/>
            <a:chExt cx="5751" cy="4311"/>
          </a:xfrm>
        </p:grpSpPr>
        <p:sp>
          <p:nvSpPr>
            <p:cNvPr id="7" name="Rectangle 5" descr="BG128UP">
              <a:extLst>
                <a:ext uri="{FF2B5EF4-FFF2-40B4-BE49-F238E27FC236}">
                  <a16:creationId xmlns:a16="http://schemas.microsoft.com/office/drawing/2014/main" id="{CE3370B5-BB33-4B1B-9059-11A770B2E0A9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" y="4"/>
              <a:ext cx="198" cy="4310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8" name="Rectangle 6" descr="BG128UP">
              <a:extLst>
                <a:ext uri="{FF2B5EF4-FFF2-40B4-BE49-F238E27FC236}">
                  <a16:creationId xmlns:a16="http://schemas.microsoft.com/office/drawing/2014/main" id="{3A519762-CB1A-4E40-8EEE-07A52C78834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5554" y="4"/>
              <a:ext cx="201" cy="4310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9" name="AutoShape 7">
              <a:extLst>
                <a:ext uri="{FF2B5EF4-FFF2-40B4-BE49-F238E27FC236}">
                  <a16:creationId xmlns:a16="http://schemas.microsoft.com/office/drawing/2014/main" id="{9C4EF52D-C284-45EC-8F46-903C6A4EFB8B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0800000" flipH="1" flipV="1">
              <a:off x="4" y="4"/>
              <a:ext cx="5751" cy="184"/>
            </a:xfrm>
            <a:custGeom>
              <a:avLst/>
              <a:gdLst>
                <a:gd name="G0" fmla="+- 776 0 0"/>
                <a:gd name="G1" fmla="+- 21600 0 776"/>
                <a:gd name="G2" fmla="*/ 776 1 2"/>
                <a:gd name="G3" fmla="+- 21600 0 G2"/>
                <a:gd name="G4" fmla="+/ 776 21600 2"/>
                <a:gd name="G5" fmla="+/ G1 0 2"/>
                <a:gd name="G6" fmla="*/ 21600 21600 776"/>
                <a:gd name="G7" fmla="*/ G6 1 2"/>
                <a:gd name="G8" fmla="+- 21600 0 G7"/>
                <a:gd name="G9" fmla="*/ 21600 1 2"/>
                <a:gd name="G10" fmla="+- 776 0 G9"/>
                <a:gd name="G11" fmla="?: G10 G8 0"/>
                <a:gd name="G12" fmla="?: G10 G7 21600"/>
                <a:gd name="T0" fmla="*/ 21212 w 21600"/>
                <a:gd name="T1" fmla="*/ 10800 h 21600"/>
                <a:gd name="T2" fmla="*/ 10800 w 21600"/>
                <a:gd name="T3" fmla="*/ 21600 h 21600"/>
                <a:gd name="T4" fmla="*/ 388 w 21600"/>
                <a:gd name="T5" fmla="*/ 10800 h 21600"/>
                <a:gd name="T6" fmla="*/ 10800 w 21600"/>
                <a:gd name="T7" fmla="*/ 0 h 21600"/>
                <a:gd name="T8" fmla="*/ 2188 w 21600"/>
                <a:gd name="T9" fmla="*/ 2188 h 21600"/>
                <a:gd name="T10" fmla="*/ 19412 w 21600"/>
                <a:gd name="T11" fmla="*/ 194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76" y="21600"/>
                  </a:lnTo>
                  <a:lnTo>
                    <a:pt x="20824" y="21600"/>
                  </a:lnTo>
                  <a:lnTo>
                    <a:pt x="21600" y="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F2C3D41D-0C5A-47F1-A61D-E3B60294505C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5560" y="144"/>
              <a:ext cx="20" cy="4026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52E474A8-2121-4877-A197-180C0BD66876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62" y="174"/>
              <a:ext cx="39" cy="401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2" name="AutoShape 10">
              <a:extLst>
                <a:ext uri="{FF2B5EF4-FFF2-40B4-BE49-F238E27FC236}">
                  <a16:creationId xmlns:a16="http://schemas.microsoft.com/office/drawing/2014/main" id="{AD314080-666A-4D43-92DC-C1C41AB3114C}"/>
                </a:ext>
              </a:extLst>
            </p:cNvPr>
            <p:cNvSpPr>
              <a:spLocks noChangeArrowheads="1"/>
            </p:cNvSpPr>
            <p:nvPr/>
          </p:nvSpPr>
          <p:spPr bwMode="ltGray">
            <a:xfrm flipV="1">
              <a:off x="4" y="4131"/>
              <a:ext cx="5751" cy="184"/>
            </a:xfrm>
            <a:custGeom>
              <a:avLst/>
              <a:gdLst>
                <a:gd name="G0" fmla="+- 776 0 0"/>
                <a:gd name="G1" fmla="+- 21600 0 776"/>
                <a:gd name="G2" fmla="*/ 776 1 2"/>
                <a:gd name="G3" fmla="+- 21600 0 G2"/>
                <a:gd name="G4" fmla="+/ 776 21600 2"/>
                <a:gd name="G5" fmla="+/ G1 0 2"/>
                <a:gd name="G6" fmla="*/ 21600 21600 776"/>
                <a:gd name="G7" fmla="*/ G6 1 2"/>
                <a:gd name="G8" fmla="+- 21600 0 G7"/>
                <a:gd name="G9" fmla="*/ 21600 1 2"/>
                <a:gd name="G10" fmla="+- 776 0 G9"/>
                <a:gd name="G11" fmla="?: G10 G8 0"/>
                <a:gd name="G12" fmla="?: G10 G7 21600"/>
                <a:gd name="T0" fmla="*/ 21212 w 21600"/>
                <a:gd name="T1" fmla="*/ 10800 h 21600"/>
                <a:gd name="T2" fmla="*/ 10800 w 21600"/>
                <a:gd name="T3" fmla="*/ 21600 h 21600"/>
                <a:gd name="T4" fmla="*/ 388 w 21600"/>
                <a:gd name="T5" fmla="*/ 10800 h 21600"/>
                <a:gd name="T6" fmla="*/ 10800 w 21600"/>
                <a:gd name="T7" fmla="*/ 0 h 21600"/>
                <a:gd name="T8" fmla="*/ 2188 w 21600"/>
                <a:gd name="T9" fmla="*/ 2188 h 21600"/>
                <a:gd name="T10" fmla="*/ 19412 w 21600"/>
                <a:gd name="T11" fmla="*/ 194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76" y="21600"/>
                  </a:lnTo>
                  <a:lnTo>
                    <a:pt x="20824" y="21600"/>
                  </a:lnTo>
                  <a:lnTo>
                    <a:pt x="21600" y="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85C03BB5-883D-4086-92CB-2D46C0AF3833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62" y="153"/>
              <a:ext cx="5409" cy="33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4" name="AutoShape 12">
              <a:extLst>
                <a:ext uri="{FF2B5EF4-FFF2-40B4-BE49-F238E27FC236}">
                  <a16:creationId xmlns:a16="http://schemas.microsoft.com/office/drawing/2014/main" id="{62FF778B-AE7C-42D0-A58E-9D837516DF85}"/>
                </a:ext>
              </a:extLst>
            </p:cNvPr>
            <p:cNvSpPr>
              <a:spLocks noChangeArrowheads="1"/>
            </p:cNvSpPr>
            <p:nvPr/>
          </p:nvSpPr>
          <p:spPr bwMode="ltGray">
            <a:xfrm flipV="1">
              <a:off x="183" y="4137"/>
              <a:ext cx="5388" cy="16"/>
            </a:xfrm>
            <a:custGeom>
              <a:avLst/>
              <a:gdLst>
                <a:gd name="G0" fmla="+- 117 0 0"/>
                <a:gd name="G1" fmla="+- 21600 0 117"/>
                <a:gd name="G2" fmla="*/ 117 1 2"/>
                <a:gd name="G3" fmla="+- 21600 0 G2"/>
                <a:gd name="G4" fmla="+/ 117 21600 2"/>
                <a:gd name="G5" fmla="+/ G1 0 2"/>
                <a:gd name="G6" fmla="*/ 21600 21600 117"/>
                <a:gd name="G7" fmla="*/ G6 1 2"/>
                <a:gd name="G8" fmla="+- 21600 0 G7"/>
                <a:gd name="G9" fmla="*/ 21600 1 2"/>
                <a:gd name="G10" fmla="+- 117 0 G9"/>
                <a:gd name="G11" fmla="?: G10 G8 0"/>
                <a:gd name="G12" fmla="?: G10 G7 21600"/>
                <a:gd name="T0" fmla="*/ 21541 w 21600"/>
                <a:gd name="T1" fmla="*/ 10800 h 21600"/>
                <a:gd name="T2" fmla="*/ 10800 w 21600"/>
                <a:gd name="T3" fmla="*/ 21600 h 21600"/>
                <a:gd name="T4" fmla="*/ 59 w 21600"/>
                <a:gd name="T5" fmla="*/ 10800 h 21600"/>
                <a:gd name="T6" fmla="*/ 10800 w 21600"/>
                <a:gd name="T7" fmla="*/ 0 h 21600"/>
                <a:gd name="T8" fmla="*/ 1859 w 21600"/>
                <a:gd name="T9" fmla="*/ 1859 h 21600"/>
                <a:gd name="T10" fmla="*/ 19741 w 21600"/>
                <a:gd name="T11" fmla="*/ 197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17" y="21600"/>
                  </a:lnTo>
                  <a:lnTo>
                    <a:pt x="21483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 wrap="none" lIns="92075" tIns="46038" rIns="92075" bIns="46038" anchor="ctr"/>
            <a:lstStyle/>
            <a:p>
              <a:pPr algn="ctr">
                <a:defRPr/>
              </a:pPr>
              <a:r>
                <a:rPr lang="en-US" sz="2400" dirty="0">
                  <a:latin typeface="Calibri" panose="020F0502020204030204" pitchFamily="34" charset="0"/>
                </a:rPr>
                <a:t>   </a:t>
              </a:r>
            </a:p>
          </p:txBody>
        </p:sp>
      </p:grpSp>
      <p:sp>
        <p:nvSpPr>
          <p:cNvPr id="15" name="Freeform 13">
            <a:extLst>
              <a:ext uri="{FF2B5EF4-FFF2-40B4-BE49-F238E27FC236}">
                <a16:creationId xmlns:a16="http://schemas.microsoft.com/office/drawing/2014/main" id="{DE844CC0-D811-4F8A-A4C9-E606FFF153E2}"/>
              </a:ext>
            </a:extLst>
          </p:cNvPr>
          <p:cNvSpPr>
            <a:spLocks/>
          </p:cNvSpPr>
          <p:nvPr/>
        </p:nvSpPr>
        <p:spPr bwMode="auto">
          <a:xfrm>
            <a:off x="10373785" y="4352926"/>
            <a:ext cx="713316" cy="1425575"/>
          </a:xfrm>
          <a:custGeom>
            <a:avLst/>
            <a:gdLst/>
            <a:ahLst/>
            <a:cxnLst>
              <a:cxn ang="0">
                <a:pos x="336" y="0"/>
              </a:cxn>
              <a:cxn ang="0">
                <a:pos x="11" y="897"/>
              </a:cxn>
              <a:cxn ang="0">
                <a:pos x="29" y="809"/>
              </a:cxn>
              <a:cxn ang="0">
                <a:pos x="33" y="761"/>
              </a:cxn>
              <a:cxn ang="0">
                <a:pos x="38" y="680"/>
              </a:cxn>
              <a:cxn ang="0">
                <a:pos x="32" y="556"/>
              </a:cxn>
              <a:cxn ang="0">
                <a:pos x="15" y="462"/>
              </a:cxn>
              <a:cxn ang="0">
                <a:pos x="0" y="367"/>
              </a:cxn>
              <a:cxn ang="0">
                <a:pos x="250" y="144"/>
              </a:cxn>
              <a:cxn ang="0">
                <a:pos x="336" y="0"/>
              </a:cxn>
            </a:cxnLst>
            <a:rect l="0" t="0" r="r" b="b"/>
            <a:pathLst>
              <a:path w="337" h="898">
                <a:moveTo>
                  <a:pt x="336" y="0"/>
                </a:moveTo>
                <a:lnTo>
                  <a:pt x="11" y="897"/>
                </a:lnTo>
                <a:lnTo>
                  <a:pt x="29" y="809"/>
                </a:lnTo>
                <a:lnTo>
                  <a:pt x="33" y="761"/>
                </a:lnTo>
                <a:lnTo>
                  <a:pt x="38" y="680"/>
                </a:lnTo>
                <a:lnTo>
                  <a:pt x="32" y="556"/>
                </a:lnTo>
                <a:lnTo>
                  <a:pt x="15" y="462"/>
                </a:lnTo>
                <a:lnTo>
                  <a:pt x="0" y="367"/>
                </a:lnTo>
                <a:lnTo>
                  <a:pt x="250" y="144"/>
                </a:lnTo>
                <a:lnTo>
                  <a:pt x="336" y="0"/>
                </a:lnTo>
              </a:path>
            </a:pathLst>
          </a:custGeom>
          <a:gradFill rotWithShape="0">
            <a:gsLst>
              <a:gs pos="0">
                <a:srgbClr val="DDDDDD"/>
              </a:gs>
              <a:gs pos="100000">
                <a:srgbClr val="969696"/>
              </a:gs>
            </a:gsLst>
            <a:lin ang="0" scaled="1"/>
          </a:gradFill>
          <a:ln w="9525" cap="rnd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230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0574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31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5814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D94A751E-DD96-4286-80CC-D290F1228FD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7">
            <a:extLst>
              <a:ext uri="{FF2B5EF4-FFF2-40B4-BE49-F238E27FC236}">
                <a16:creationId xmlns:a16="http://schemas.microsoft.com/office/drawing/2014/main" id="{3B18E848-4A53-4427-9491-35F050158D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4B8C233B-84F3-4FD4-89B6-6C8AB6C076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CEC88-E2BF-415D-8EA9-5DE8552D8B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807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A007E8C2-A930-44C6-B8A3-33D00E277B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CAA0ABA8-DA68-44BC-A9F8-CA22B3417A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AC538278-18EC-42AD-9D08-AA8A024A94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01A143-A6DA-4696-B40D-992BDC546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3253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5A20046-45F4-466B-B28A-7C44978A17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5A355B19-B3A5-4A9F-8FDC-3851D81F20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7E2168C1-2D62-4060-B5D6-1EE9700AEB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9EA1EE-C6AD-4342-B569-04569F3EC7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278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A2308C36-6534-4DC3-AB4B-B0013D1EAD27}"/>
              </a:ext>
            </a:extLst>
          </p:cNvPr>
          <p:cNvGrpSpPr>
            <a:grpSpLocks/>
          </p:cNvGrpSpPr>
          <p:nvPr/>
        </p:nvGrpSpPr>
        <p:grpSpPr bwMode="auto">
          <a:xfrm>
            <a:off x="273051" y="1"/>
            <a:ext cx="11709400" cy="6753225"/>
            <a:chOff x="129" y="0"/>
            <a:chExt cx="5532" cy="4254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3445801F-2337-4C00-B34C-E6DCF86C82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" y="411"/>
              <a:ext cx="5532" cy="3843"/>
            </a:xfrm>
            <a:custGeom>
              <a:avLst/>
              <a:gdLst/>
              <a:ahLst/>
              <a:cxnLst>
                <a:cxn ang="0">
                  <a:pos x="674" y="2"/>
                </a:cxn>
                <a:cxn ang="0">
                  <a:pos x="5531" y="0"/>
                </a:cxn>
                <a:cxn ang="0">
                  <a:pos x="5531" y="3832"/>
                </a:cxn>
                <a:cxn ang="0">
                  <a:pos x="0" y="3842"/>
                </a:cxn>
                <a:cxn ang="0">
                  <a:pos x="6" y="580"/>
                </a:cxn>
                <a:cxn ang="0">
                  <a:pos x="14" y="547"/>
                </a:cxn>
                <a:cxn ang="0">
                  <a:pos x="25" y="504"/>
                </a:cxn>
                <a:cxn ang="0">
                  <a:pos x="36" y="473"/>
                </a:cxn>
                <a:cxn ang="0">
                  <a:pos x="51" y="458"/>
                </a:cxn>
                <a:cxn ang="0">
                  <a:pos x="64" y="448"/>
                </a:cxn>
                <a:cxn ang="0">
                  <a:pos x="656" y="5"/>
                </a:cxn>
                <a:cxn ang="0">
                  <a:pos x="674" y="2"/>
                </a:cxn>
              </a:cxnLst>
              <a:rect l="0" t="0" r="r" b="b"/>
              <a:pathLst>
                <a:path w="5532" h="3843">
                  <a:moveTo>
                    <a:pt x="674" y="2"/>
                  </a:moveTo>
                  <a:lnTo>
                    <a:pt x="5531" y="0"/>
                  </a:lnTo>
                  <a:lnTo>
                    <a:pt x="5531" y="3832"/>
                  </a:lnTo>
                  <a:lnTo>
                    <a:pt x="0" y="3842"/>
                  </a:lnTo>
                  <a:lnTo>
                    <a:pt x="6" y="580"/>
                  </a:lnTo>
                  <a:lnTo>
                    <a:pt x="14" y="547"/>
                  </a:lnTo>
                  <a:lnTo>
                    <a:pt x="25" y="504"/>
                  </a:lnTo>
                  <a:lnTo>
                    <a:pt x="36" y="473"/>
                  </a:lnTo>
                  <a:lnTo>
                    <a:pt x="51" y="458"/>
                  </a:lnTo>
                  <a:lnTo>
                    <a:pt x="64" y="448"/>
                  </a:lnTo>
                  <a:lnTo>
                    <a:pt x="656" y="5"/>
                  </a:lnTo>
                  <a:lnTo>
                    <a:pt x="674" y="2"/>
                  </a:lnTo>
                </a:path>
              </a:pathLst>
            </a:custGeom>
            <a:solidFill>
              <a:srgbClr val="FFFF99"/>
            </a:solidFill>
            <a:ln w="9525">
              <a:noFill/>
              <a:round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4987630C-0C3B-4599-8A48-A6F9E68F54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9" y="0"/>
              <a:ext cx="1640" cy="623"/>
              <a:chOff x="2079" y="0"/>
              <a:chExt cx="1640" cy="623"/>
            </a:xfrm>
          </p:grpSpPr>
          <p:sp>
            <p:nvSpPr>
              <p:cNvPr id="7" name="Rectangle 5">
                <a:extLst>
                  <a:ext uri="{FF2B5EF4-FFF2-40B4-BE49-F238E27FC236}">
                    <a16:creationId xmlns:a16="http://schemas.microsoft.com/office/drawing/2014/main" id="{28E8CC26-9C0A-4D07-BA92-8405D6BA78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9" y="344"/>
                <a:ext cx="1640" cy="7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5F5F5F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E4498256-F3BA-4DDD-8880-51B5BE3531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3" y="311"/>
                <a:ext cx="232" cy="3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F47354EF-0D0C-4999-8EE3-2BB3C1D14C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4" y="320"/>
                <a:ext cx="232" cy="3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" name="Oval 8">
                <a:extLst>
                  <a:ext uri="{FF2B5EF4-FFF2-40B4-BE49-F238E27FC236}">
                    <a16:creationId xmlns:a16="http://schemas.microsoft.com/office/drawing/2014/main" id="{62FF6536-03AB-4639-ADA9-0C2862D518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3" y="0"/>
                <a:ext cx="379" cy="370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" name="Oval 9">
                <a:extLst>
                  <a:ext uri="{FF2B5EF4-FFF2-40B4-BE49-F238E27FC236}">
                    <a16:creationId xmlns:a16="http://schemas.microsoft.com/office/drawing/2014/main" id="{75235531-5975-4D7A-BB93-65C17D68B3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1" y="13"/>
                <a:ext cx="344" cy="347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" name="Freeform 10">
                <a:extLst>
                  <a:ext uri="{FF2B5EF4-FFF2-40B4-BE49-F238E27FC236}">
                    <a16:creationId xmlns:a16="http://schemas.microsoft.com/office/drawing/2014/main" id="{280D1F61-3CBC-414A-BDEB-714E3A85F8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7" y="10"/>
                <a:ext cx="279" cy="82"/>
              </a:xfrm>
              <a:custGeom>
                <a:avLst/>
                <a:gdLst/>
                <a:ahLst/>
                <a:cxnLst>
                  <a:cxn ang="0">
                    <a:pos x="278" y="65"/>
                  </a:cxn>
                  <a:cxn ang="0">
                    <a:pos x="271" y="49"/>
                  </a:cxn>
                  <a:cxn ang="0">
                    <a:pos x="254" y="32"/>
                  </a:cxn>
                  <a:cxn ang="0">
                    <a:pos x="232" y="20"/>
                  </a:cxn>
                  <a:cxn ang="0">
                    <a:pos x="203" y="7"/>
                  </a:cxn>
                  <a:cxn ang="0">
                    <a:pos x="168" y="0"/>
                  </a:cxn>
                  <a:cxn ang="0">
                    <a:pos x="127" y="0"/>
                  </a:cxn>
                  <a:cxn ang="0">
                    <a:pos x="95" y="3"/>
                  </a:cxn>
                  <a:cxn ang="0">
                    <a:pos x="63" y="14"/>
                  </a:cxn>
                  <a:cxn ang="0">
                    <a:pos x="41" y="29"/>
                  </a:cxn>
                  <a:cxn ang="0">
                    <a:pos x="21" y="43"/>
                  </a:cxn>
                  <a:cxn ang="0">
                    <a:pos x="5" y="62"/>
                  </a:cxn>
                  <a:cxn ang="0">
                    <a:pos x="0" y="71"/>
                  </a:cxn>
                  <a:cxn ang="0">
                    <a:pos x="1" y="81"/>
                  </a:cxn>
                  <a:cxn ang="0">
                    <a:pos x="14" y="62"/>
                  </a:cxn>
                  <a:cxn ang="0">
                    <a:pos x="28" y="51"/>
                  </a:cxn>
                  <a:cxn ang="0">
                    <a:pos x="55" y="33"/>
                  </a:cxn>
                  <a:cxn ang="0">
                    <a:pos x="78" y="23"/>
                  </a:cxn>
                  <a:cxn ang="0">
                    <a:pos x="105" y="14"/>
                  </a:cxn>
                  <a:cxn ang="0">
                    <a:pos x="131" y="11"/>
                  </a:cxn>
                  <a:cxn ang="0">
                    <a:pos x="147" y="11"/>
                  </a:cxn>
                  <a:cxn ang="0">
                    <a:pos x="167" y="13"/>
                  </a:cxn>
                  <a:cxn ang="0">
                    <a:pos x="186" y="14"/>
                  </a:cxn>
                  <a:cxn ang="0">
                    <a:pos x="206" y="20"/>
                  </a:cxn>
                  <a:cxn ang="0">
                    <a:pos x="239" y="35"/>
                  </a:cxn>
                  <a:cxn ang="0">
                    <a:pos x="255" y="49"/>
                  </a:cxn>
                  <a:cxn ang="0">
                    <a:pos x="278" y="65"/>
                  </a:cxn>
                </a:cxnLst>
                <a:rect l="0" t="0" r="r" b="b"/>
                <a:pathLst>
                  <a:path w="279" h="82">
                    <a:moveTo>
                      <a:pt x="278" y="65"/>
                    </a:moveTo>
                    <a:lnTo>
                      <a:pt x="271" y="49"/>
                    </a:lnTo>
                    <a:lnTo>
                      <a:pt x="254" y="32"/>
                    </a:lnTo>
                    <a:lnTo>
                      <a:pt x="232" y="20"/>
                    </a:lnTo>
                    <a:lnTo>
                      <a:pt x="203" y="7"/>
                    </a:lnTo>
                    <a:lnTo>
                      <a:pt x="168" y="0"/>
                    </a:lnTo>
                    <a:lnTo>
                      <a:pt x="127" y="0"/>
                    </a:lnTo>
                    <a:lnTo>
                      <a:pt x="95" y="3"/>
                    </a:lnTo>
                    <a:lnTo>
                      <a:pt x="63" y="14"/>
                    </a:lnTo>
                    <a:lnTo>
                      <a:pt x="41" y="29"/>
                    </a:lnTo>
                    <a:lnTo>
                      <a:pt x="21" y="43"/>
                    </a:lnTo>
                    <a:lnTo>
                      <a:pt x="5" y="62"/>
                    </a:lnTo>
                    <a:lnTo>
                      <a:pt x="0" y="71"/>
                    </a:lnTo>
                    <a:lnTo>
                      <a:pt x="1" y="81"/>
                    </a:lnTo>
                    <a:lnTo>
                      <a:pt x="14" y="62"/>
                    </a:lnTo>
                    <a:lnTo>
                      <a:pt x="28" y="51"/>
                    </a:lnTo>
                    <a:lnTo>
                      <a:pt x="55" y="33"/>
                    </a:lnTo>
                    <a:lnTo>
                      <a:pt x="78" y="23"/>
                    </a:lnTo>
                    <a:lnTo>
                      <a:pt x="105" y="14"/>
                    </a:lnTo>
                    <a:lnTo>
                      <a:pt x="131" y="11"/>
                    </a:lnTo>
                    <a:lnTo>
                      <a:pt x="147" y="11"/>
                    </a:lnTo>
                    <a:lnTo>
                      <a:pt x="167" y="13"/>
                    </a:lnTo>
                    <a:lnTo>
                      <a:pt x="186" y="14"/>
                    </a:lnTo>
                    <a:lnTo>
                      <a:pt x="206" y="20"/>
                    </a:lnTo>
                    <a:lnTo>
                      <a:pt x="239" y="35"/>
                    </a:lnTo>
                    <a:lnTo>
                      <a:pt x="255" y="49"/>
                    </a:lnTo>
                    <a:lnTo>
                      <a:pt x="278" y="65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" name="Oval 11">
                <a:extLst>
                  <a:ext uri="{FF2B5EF4-FFF2-40B4-BE49-F238E27FC236}">
                    <a16:creationId xmlns:a16="http://schemas.microsoft.com/office/drawing/2014/main" id="{87B6F3FD-5BD2-4E36-AB2F-BF193499FE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8" y="43"/>
                <a:ext cx="289" cy="281"/>
              </a:xfrm>
              <a:prstGeom prst="ellipse">
                <a:avLst/>
              </a:prstGeom>
              <a:gradFill rotWithShape="0">
                <a:gsLst>
                  <a:gs pos="0">
                    <a:srgbClr val="1C1C1C"/>
                  </a:gs>
                  <a:gs pos="50000">
                    <a:srgbClr val="FFFFFF"/>
                  </a:gs>
                  <a:gs pos="100000">
                    <a:srgbClr val="1C1C1C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" name="Oval 12" descr="Walnut">
                <a:extLst>
                  <a:ext uri="{FF2B5EF4-FFF2-40B4-BE49-F238E27FC236}">
                    <a16:creationId xmlns:a16="http://schemas.microsoft.com/office/drawing/2014/main" id="{86441E58-7FEE-4918-B5D5-1F0CFF4B89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8" y="60"/>
                <a:ext cx="247" cy="238"/>
              </a:xfrm>
              <a:prstGeom prst="ellipse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" name="Freeform 13">
                <a:extLst>
                  <a:ext uri="{FF2B5EF4-FFF2-40B4-BE49-F238E27FC236}">
                    <a16:creationId xmlns:a16="http://schemas.microsoft.com/office/drawing/2014/main" id="{03257122-25AD-4EAF-BE29-BB78CDF76A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1" y="267"/>
                <a:ext cx="1358" cy="356"/>
              </a:xfrm>
              <a:custGeom>
                <a:avLst/>
                <a:gdLst/>
                <a:ahLst/>
                <a:cxnLst>
                  <a:cxn ang="0">
                    <a:pos x="10" y="345"/>
                  </a:cxn>
                  <a:cxn ang="0">
                    <a:pos x="28" y="351"/>
                  </a:cxn>
                  <a:cxn ang="0">
                    <a:pos x="1357" y="355"/>
                  </a:cxn>
                  <a:cxn ang="0">
                    <a:pos x="1357" y="279"/>
                  </a:cxn>
                  <a:cxn ang="0">
                    <a:pos x="1351" y="248"/>
                  </a:cxn>
                  <a:cxn ang="0">
                    <a:pos x="1338" y="220"/>
                  </a:cxn>
                  <a:cxn ang="0">
                    <a:pos x="1324" y="192"/>
                  </a:cxn>
                  <a:cxn ang="0">
                    <a:pos x="1282" y="147"/>
                  </a:cxn>
                  <a:cxn ang="0">
                    <a:pos x="1214" y="119"/>
                  </a:cxn>
                  <a:cxn ang="0">
                    <a:pos x="1141" y="106"/>
                  </a:cxn>
                  <a:cxn ang="0">
                    <a:pos x="1073" y="96"/>
                  </a:cxn>
                  <a:cxn ang="0">
                    <a:pos x="996" y="87"/>
                  </a:cxn>
                  <a:cxn ang="0">
                    <a:pos x="906" y="81"/>
                  </a:cxn>
                  <a:cxn ang="0">
                    <a:pos x="782" y="69"/>
                  </a:cxn>
                  <a:cxn ang="0">
                    <a:pos x="817" y="22"/>
                  </a:cxn>
                  <a:cxn ang="0">
                    <a:pos x="823" y="2"/>
                  </a:cxn>
                  <a:cxn ang="0">
                    <a:pos x="795" y="28"/>
                  </a:cxn>
                  <a:cxn ang="0">
                    <a:pos x="779" y="41"/>
                  </a:cxn>
                  <a:cxn ang="0">
                    <a:pos x="762" y="57"/>
                  </a:cxn>
                  <a:cxn ang="0">
                    <a:pos x="746" y="62"/>
                  </a:cxn>
                  <a:cxn ang="0">
                    <a:pos x="714" y="71"/>
                  </a:cxn>
                  <a:cxn ang="0">
                    <a:pos x="661" y="72"/>
                  </a:cxn>
                  <a:cxn ang="0">
                    <a:pos x="612" y="70"/>
                  </a:cxn>
                  <a:cxn ang="0">
                    <a:pos x="587" y="57"/>
                  </a:cxn>
                  <a:cxn ang="0">
                    <a:pos x="571" y="46"/>
                  </a:cxn>
                  <a:cxn ang="0">
                    <a:pos x="548" y="28"/>
                  </a:cxn>
                  <a:cxn ang="0">
                    <a:pos x="519" y="0"/>
                  </a:cxn>
                  <a:cxn ang="0">
                    <a:pos x="527" y="24"/>
                  </a:cxn>
                  <a:cxn ang="0">
                    <a:pos x="539" y="64"/>
                  </a:cxn>
                  <a:cxn ang="0">
                    <a:pos x="525" y="72"/>
                  </a:cxn>
                  <a:cxn ang="0">
                    <a:pos x="379" y="80"/>
                  </a:cxn>
                  <a:cxn ang="0">
                    <a:pos x="259" y="96"/>
                  </a:cxn>
                  <a:cxn ang="0">
                    <a:pos x="190" y="106"/>
                  </a:cxn>
                  <a:cxn ang="0">
                    <a:pos x="123" y="119"/>
                  </a:cxn>
                  <a:cxn ang="0">
                    <a:pos x="94" y="129"/>
                  </a:cxn>
                  <a:cxn ang="0">
                    <a:pos x="72" y="144"/>
                  </a:cxn>
                  <a:cxn ang="0">
                    <a:pos x="43" y="171"/>
                  </a:cxn>
                  <a:cxn ang="0">
                    <a:pos x="24" y="202"/>
                  </a:cxn>
                  <a:cxn ang="0">
                    <a:pos x="11" y="239"/>
                  </a:cxn>
                  <a:cxn ang="0">
                    <a:pos x="4" y="267"/>
                  </a:cxn>
                  <a:cxn ang="0">
                    <a:pos x="1" y="299"/>
                  </a:cxn>
                  <a:cxn ang="0">
                    <a:pos x="0" y="320"/>
                  </a:cxn>
                  <a:cxn ang="0">
                    <a:pos x="10" y="345"/>
                  </a:cxn>
                </a:cxnLst>
                <a:rect l="0" t="0" r="r" b="b"/>
                <a:pathLst>
                  <a:path w="1358" h="356">
                    <a:moveTo>
                      <a:pt x="10" y="345"/>
                    </a:moveTo>
                    <a:lnTo>
                      <a:pt x="28" y="351"/>
                    </a:lnTo>
                    <a:lnTo>
                      <a:pt x="1357" y="355"/>
                    </a:lnTo>
                    <a:lnTo>
                      <a:pt x="1357" y="279"/>
                    </a:lnTo>
                    <a:lnTo>
                      <a:pt x="1351" y="248"/>
                    </a:lnTo>
                    <a:lnTo>
                      <a:pt x="1338" y="220"/>
                    </a:lnTo>
                    <a:lnTo>
                      <a:pt x="1324" y="192"/>
                    </a:lnTo>
                    <a:lnTo>
                      <a:pt x="1282" y="147"/>
                    </a:lnTo>
                    <a:lnTo>
                      <a:pt x="1214" y="119"/>
                    </a:lnTo>
                    <a:lnTo>
                      <a:pt x="1141" y="106"/>
                    </a:lnTo>
                    <a:lnTo>
                      <a:pt x="1073" y="96"/>
                    </a:lnTo>
                    <a:lnTo>
                      <a:pt x="996" y="87"/>
                    </a:lnTo>
                    <a:lnTo>
                      <a:pt x="906" y="81"/>
                    </a:lnTo>
                    <a:lnTo>
                      <a:pt x="782" y="69"/>
                    </a:lnTo>
                    <a:lnTo>
                      <a:pt x="817" y="22"/>
                    </a:lnTo>
                    <a:lnTo>
                      <a:pt x="823" y="2"/>
                    </a:lnTo>
                    <a:lnTo>
                      <a:pt x="795" y="28"/>
                    </a:lnTo>
                    <a:lnTo>
                      <a:pt x="779" y="41"/>
                    </a:lnTo>
                    <a:lnTo>
                      <a:pt x="762" y="57"/>
                    </a:lnTo>
                    <a:lnTo>
                      <a:pt x="746" y="62"/>
                    </a:lnTo>
                    <a:lnTo>
                      <a:pt x="714" y="71"/>
                    </a:lnTo>
                    <a:lnTo>
                      <a:pt x="661" y="72"/>
                    </a:lnTo>
                    <a:lnTo>
                      <a:pt x="612" y="70"/>
                    </a:lnTo>
                    <a:lnTo>
                      <a:pt x="587" y="57"/>
                    </a:lnTo>
                    <a:lnTo>
                      <a:pt x="571" y="46"/>
                    </a:lnTo>
                    <a:lnTo>
                      <a:pt x="548" y="28"/>
                    </a:lnTo>
                    <a:lnTo>
                      <a:pt x="519" y="0"/>
                    </a:lnTo>
                    <a:lnTo>
                      <a:pt x="527" y="24"/>
                    </a:lnTo>
                    <a:lnTo>
                      <a:pt x="539" y="64"/>
                    </a:lnTo>
                    <a:lnTo>
                      <a:pt x="525" y="72"/>
                    </a:lnTo>
                    <a:lnTo>
                      <a:pt x="379" y="80"/>
                    </a:lnTo>
                    <a:lnTo>
                      <a:pt x="259" y="96"/>
                    </a:lnTo>
                    <a:lnTo>
                      <a:pt x="190" y="106"/>
                    </a:lnTo>
                    <a:lnTo>
                      <a:pt x="123" y="119"/>
                    </a:lnTo>
                    <a:lnTo>
                      <a:pt x="94" y="129"/>
                    </a:lnTo>
                    <a:lnTo>
                      <a:pt x="72" y="144"/>
                    </a:lnTo>
                    <a:lnTo>
                      <a:pt x="43" y="171"/>
                    </a:lnTo>
                    <a:lnTo>
                      <a:pt x="24" y="202"/>
                    </a:lnTo>
                    <a:lnTo>
                      <a:pt x="11" y="239"/>
                    </a:lnTo>
                    <a:lnTo>
                      <a:pt x="4" y="267"/>
                    </a:lnTo>
                    <a:lnTo>
                      <a:pt x="1" y="299"/>
                    </a:lnTo>
                    <a:lnTo>
                      <a:pt x="0" y="320"/>
                    </a:lnTo>
                    <a:lnTo>
                      <a:pt x="10" y="34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" name="Freeform 14">
                <a:extLst>
                  <a:ext uri="{FF2B5EF4-FFF2-40B4-BE49-F238E27FC236}">
                    <a16:creationId xmlns:a16="http://schemas.microsoft.com/office/drawing/2014/main" id="{5C04AD64-BA67-467C-A8F0-3CB885A51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2" y="308"/>
                <a:ext cx="536" cy="184"/>
              </a:xfrm>
              <a:custGeom>
                <a:avLst/>
                <a:gdLst/>
                <a:ahLst/>
                <a:cxnLst>
                  <a:cxn ang="0">
                    <a:pos x="0" y="183"/>
                  </a:cxn>
                  <a:cxn ang="0">
                    <a:pos x="7" y="153"/>
                  </a:cxn>
                  <a:cxn ang="0">
                    <a:pos x="17" y="133"/>
                  </a:cxn>
                  <a:cxn ang="0">
                    <a:pos x="49" y="110"/>
                  </a:cxn>
                  <a:cxn ang="0">
                    <a:pos x="105" y="88"/>
                  </a:cxn>
                  <a:cxn ang="0">
                    <a:pos x="147" y="82"/>
                  </a:cxn>
                  <a:cxn ang="0">
                    <a:pos x="182" y="74"/>
                  </a:cxn>
                  <a:cxn ang="0">
                    <a:pos x="237" y="69"/>
                  </a:cxn>
                  <a:cxn ang="0">
                    <a:pos x="279" y="61"/>
                  </a:cxn>
                  <a:cxn ang="0">
                    <a:pos x="320" y="54"/>
                  </a:cxn>
                  <a:cxn ang="0">
                    <a:pos x="359" y="49"/>
                  </a:cxn>
                  <a:cxn ang="0">
                    <a:pos x="405" y="43"/>
                  </a:cxn>
                  <a:cxn ang="0">
                    <a:pos x="473" y="42"/>
                  </a:cxn>
                  <a:cxn ang="0">
                    <a:pos x="470" y="44"/>
                  </a:cxn>
                  <a:cxn ang="0">
                    <a:pos x="506" y="41"/>
                  </a:cxn>
                  <a:cxn ang="0">
                    <a:pos x="518" y="27"/>
                  </a:cxn>
                  <a:cxn ang="0">
                    <a:pos x="513" y="0"/>
                  </a:cxn>
                  <a:cxn ang="0">
                    <a:pos x="533" y="23"/>
                  </a:cxn>
                  <a:cxn ang="0">
                    <a:pos x="535" y="39"/>
                  </a:cxn>
                  <a:cxn ang="0">
                    <a:pos x="513" y="52"/>
                  </a:cxn>
                  <a:cxn ang="0">
                    <a:pos x="470" y="57"/>
                  </a:cxn>
                  <a:cxn ang="0">
                    <a:pos x="399" y="61"/>
                  </a:cxn>
                  <a:cxn ang="0">
                    <a:pos x="323" y="70"/>
                  </a:cxn>
                  <a:cxn ang="0">
                    <a:pos x="263" y="80"/>
                  </a:cxn>
                  <a:cxn ang="0">
                    <a:pos x="193" y="90"/>
                  </a:cxn>
                  <a:cxn ang="0">
                    <a:pos x="135" y="99"/>
                  </a:cxn>
                  <a:cxn ang="0">
                    <a:pos x="92" y="109"/>
                  </a:cxn>
                  <a:cxn ang="0">
                    <a:pos x="56" y="128"/>
                  </a:cxn>
                  <a:cxn ang="0">
                    <a:pos x="30" y="140"/>
                  </a:cxn>
                  <a:cxn ang="0">
                    <a:pos x="15" y="164"/>
                  </a:cxn>
                  <a:cxn ang="0">
                    <a:pos x="0" y="183"/>
                  </a:cxn>
                </a:cxnLst>
                <a:rect l="0" t="0" r="r" b="b"/>
                <a:pathLst>
                  <a:path w="536" h="184">
                    <a:moveTo>
                      <a:pt x="0" y="183"/>
                    </a:moveTo>
                    <a:lnTo>
                      <a:pt x="7" y="153"/>
                    </a:lnTo>
                    <a:lnTo>
                      <a:pt x="17" y="133"/>
                    </a:lnTo>
                    <a:lnTo>
                      <a:pt x="49" y="110"/>
                    </a:lnTo>
                    <a:lnTo>
                      <a:pt x="105" y="88"/>
                    </a:lnTo>
                    <a:lnTo>
                      <a:pt x="147" y="82"/>
                    </a:lnTo>
                    <a:lnTo>
                      <a:pt x="182" y="74"/>
                    </a:lnTo>
                    <a:lnTo>
                      <a:pt x="237" y="69"/>
                    </a:lnTo>
                    <a:lnTo>
                      <a:pt x="279" y="61"/>
                    </a:lnTo>
                    <a:lnTo>
                      <a:pt x="320" y="54"/>
                    </a:lnTo>
                    <a:lnTo>
                      <a:pt x="359" y="49"/>
                    </a:lnTo>
                    <a:lnTo>
                      <a:pt x="405" y="43"/>
                    </a:lnTo>
                    <a:lnTo>
                      <a:pt x="473" y="42"/>
                    </a:lnTo>
                    <a:lnTo>
                      <a:pt x="470" y="44"/>
                    </a:lnTo>
                    <a:lnTo>
                      <a:pt x="506" y="41"/>
                    </a:lnTo>
                    <a:lnTo>
                      <a:pt x="518" y="27"/>
                    </a:lnTo>
                    <a:lnTo>
                      <a:pt x="513" y="0"/>
                    </a:lnTo>
                    <a:lnTo>
                      <a:pt x="533" y="23"/>
                    </a:lnTo>
                    <a:lnTo>
                      <a:pt x="535" y="39"/>
                    </a:lnTo>
                    <a:lnTo>
                      <a:pt x="513" y="52"/>
                    </a:lnTo>
                    <a:lnTo>
                      <a:pt x="470" y="57"/>
                    </a:lnTo>
                    <a:lnTo>
                      <a:pt x="399" y="61"/>
                    </a:lnTo>
                    <a:lnTo>
                      <a:pt x="323" y="70"/>
                    </a:lnTo>
                    <a:lnTo>
                      <a:pt x="263" y="80"/>
                    </a:lnTo>
                    <a:lnTo>
                      <a:pt x="193" y="90"/>
                    </a:lnTo>
                    <a:lnTo>
                      <a:pt x="135" y="99"/>
                    </a:lnTo>
                    <a:lnTo>
                      <a:pt x="92" y="109"/>
                    </a:lnTo>
                    <a:lnTo>
                      <a:pt x="56" y="128"/>
                    </a:lnTo>
                    <a:lnTo>
                      <a:pt x="30" y="140"/>
                    </a:lnTo>
                    <a:lnTo>
                      <a:pt x="15" y="164"/>
                    </a:lnTo>
                    <a:lnTo>
                      <a:pt x="0" y="183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" name="Freeform 15">
                <a:extLst>
                  <a:ext uri="{FF2B5EF4-FFF2-40B4-BE49-F238E27FC236}">
                    <a16:creationId xmlns:a16="http://schemas.microsoft.com/office/drawing/2014/main" id="{A0773406-55C3-4660-AA4C-4695623B04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26" y="574"/>
                <a:ext cx="1326" cy="4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7" y="30"/>
                  </a:cxn>
                  <a:cxn ang="0">
                    <a:pos x="114" y="37"/>
                  </a:cxn>
                  <a:cxn ang="0">
                    <a:pos x="381" y="36"/>
                  </a:cxn>
                  <a:cxn ang="0">
                    <a:pos x="438" y="37"/>
                  </a:cxn>
                  <a:cxn ang="0">
                    <a:pos x="480" y="38"/>
                  </a:cxn>
                  <a:cxn ang="0">
                    <a:pos x="578" y="38"/>
                  </a:cxn>
                  <a:cxn ang="0">
                    <a:pos x="686" y="36"/>
                  </a:cxn>
                  <a:cxn ang="0">
                    <a:pos x="724" y="36"/>
                  </a:cxn>
                  <a:cxn ang="0">
                    <a:pos x="819" y="38"/>
                  </a:cxn>
                  <a:cxn ang="0">
                    <a:pos x="859" y="39"/>
                  </a:cxn>
                  <a:cxn ang="0">
                    <a:pos x="888" y="38"/>
                  </a:cxn>
                  <a:cxn ang="0">
                    <a:pos x="962" y="36"/>
                  </a:cxn>
                  <a:cxn ang="0">
                    <a:pos x="1004" y="38"/>
                  </a:cxn>
                  <a:cxn ang="0">
                    <a:pos x="1045" y="37"/>
                  </a:cxn>
                  <a:cxn ang="0">
                    <a:pos x="1072" y="36"/>
                  </a:cxn>
                  <a:cxn ang="0">
                    <a:pos x="1119" y="36"/>
                  </a:cxn>
                  <a:cxn ang="0">
                    <a:pos x="1145" y="37"/>
                  </a:cxn>
                  <a:cxn ang="0">
                    <a:pos x="1171" y="38"/>
                  </a:cxn>
                  <a:cxn ang="0">
                    <a:pos x="1233" y="37"/>
                  </a:cxn>
                  <a:cxn ang="0">
                    <a:pos x="1257" y="37"/>
                  </a:cxn>
                  <a:cxn ang="0">
                    <a:pos x="1325" y="32"/>
                  </a:cxn>
                  <a:cxn ang="0">
                    <a:pos x="1291" y="22"/>
                  </a:cxn>
                  <a:cxn ang="0">
                    <a:pos x="1271" y="22"/>
                  </a:cxn>
                  <a:cxn ang="0">
                    <a:pos x="1249" y="23"/>
                  </a:cxn>
                  <a:cxn ang="0">
                    <a:pos x="1081" y="15"/>
                  </a:cxn>
                  <a:cxn ang="0">
                    <a:pos x="1015" y="17"/>
                  </a:cxn>
                  <a:cxn ang="0">
                    <a:pos x="943" y="21"/>
                  </a:cxn>
                  <a:cxn ang="0">
                    <a:pos x="874" y="20"/>
                  </a:cxn>
                  <a:cxn ang="0">
                    <a:pos x="819" y="18"/>
                  </a:cxn>
                  <a:cxn ang="0">
                    <a:pos x="732" y="19"/>
                  </a:cxn>
                  <a:cxn ang="0">
                    <a:pos x="683" y="20"/>
                  </a:cxn>
                  <a:cxn ang="0">
                    <a:pos x="655" y="21"/>
                  </a:cxn>
                  <a:cxn ang="0">
                    <a:pos x="605" y="22"/>
                  </a:cxn>
                  <a:cxn ang="0">
                    <a:pos x="553" y="20"/>
                  </a:cxn>
                  <a:cxn ang="0">
                    <a:pos x="524" y="19"/>
                  </a:cxn>
                  <a:cxn ang="0">
                    <a:pos x="462" y="17"/>
                  </a:cxn>
                  <a:cxn ang="0">
                    <a:pos x="436" y="18"/>
                  </a:cxn>
                  <a:cxn ang="0">
                    <a:pos x="378" y="21"/>
                  </a:cxn>
                  <a:cxn ang="0">
                    <a:pos x="340" y="23"/>
                  </a:cxn>
                  <a:cxn ang="0">
                    <a:pos x="302" y="24"/>
                  </a:cxn>
                  <a:cxn ang="0">
                    <a:pos x="258" y="22"/>
                  </a:cxn>
                  <a:cxn ang="0">
                    <a:pos x="205" y="20"/>
                  </a:cxn>
                  <a:cxn ang="0">
                    <a:pos x="147" y="23"/>
                  </a:cxn>
                  <a:cxn ang="0">
                    <a:pos x="133" y="23"/>
                  </a:cxn>
                  <a:cxn ang="0">
                    <a:pos x="82" y="20"/>
                  </a:cxn>
                  <a:cxn ang="0">
                    <a:pos x="53" y="19"/>
                  </a:cxn>
                  <a:cxn ang="0">
                    <a:pos x="38" y="20"/>
                  </a:cxn>
                </a:cxnLst>
                <a:rect l="0" t="0" r="r" b="b"/>
                <a:pathLst>
                  <a:path w="1326" h="40">
                    <a:moveTo>
                      <a:pt x="6" y="0"/>
                    </a:moveTo>
                    <a:lnTo>
                      <a:pt x="0" y="10"/>
                    </a:lnTo>
                    <a:lnTo>
                      <a:pt x="6" y="25"/>
                    </a:lnTo>
                    <a:lnTo>
                      <a:pt x="17" y="30"/>
                    </a:lnTo>
                    <a:lnTo>
                      <a:pt x="36" y="36"/>
                    </a:lnTo>
                    <a:lnTo>
                      <a:pt x="114" y="37"/>
                    </a:lnTo>
                    <a:lnTo>
                      <a:pt x="275" y="38"/>
                    </a:lnTo>
                    <a:lnTo>
                      <a:pt x="381" y="36"/>
                    </a:lnTo>
                    <a:lnTo>
                      <a:pt x="415" y="37"/>
                    </a:lnTo>
                    <a:lnTo>
                      <a:pt x="438" y="37"/>
                    </a:lnTo>
                    <a:lnTo>
                      <a:pt x="474" y="38"/>
                    </a:lnTo>
                    <a:lnTo>
                      <a:pt x="480" y="38"/>
                    </a:lnTo>
                    <a:lnTo>
                      <a:pt x="545" y="38"/>
                    </a:lnTo>
                    <a:lnTo>
                      <a:pt x="578" y="38"/>
                    </a:lnTo>
                    <a:lnTo>
                      <a:pt x="598" y="37"/>
                    </a:lnTo>
                    <a:lnTo>
                      <a:pt x="686" y="36"/>
                    </a:lnTo>
                    <a:lnTo>
                      <a:pt x="691" y="36"/>
                    </a:lnTo>
                    <a:lnTo>
                      <a:pt x="724" y="36"/>
                    </a:lnTo>
                    <a:lnTo>
                      <a:pt x="777" y="38"/>
                    </a:lnTo>
                    <a:lnTo>
                      <a:pt x="819" y="38"/>
                    </a:lnTo>
                    <a:lnTo>
                      <a:pt x="825" y="38"/>
                    </a:lnTo>
                    <a:lnTo>
                      <a:pt x="859" y="39"/>
                    </a:lnTo>
                    <a:lnTo>
                      <a:pt x="882" y="37"/>
                    </a:lnTo>
                    <a:lnTo>
                      <a:pt x="888" y="38"/>
                    </a:lnTo>
                    <a:lnTo>
                      <a:pt x="957" y="37"/>
                    </a:lnTo>
                    <a:lnTo>
                      <a:pt x="962" y="36"/>
                    </a:lnTo>
                    <a:lnTo>
                      <a:pt x="980" y="37"/>
                    </a:lnTo>
                    <a:lnTo>
                      <a:pt x="1004" y="38"/>
                    </a:lnTo>
                    <a:lnTo>
                      <a:pt x="1011" y="38"/>
                    </a:lnTo>
                    <a:lnTo>
                      <a:pt x="1045" y="37"/>
                    </a:lnTo>
                    <a:lnTo>
                      <a:pt x="1066" y="36"/>
                    </a:lnTo>
                    <a:lnTo>
                      <a:pt x="1072" y="36"/>
                    </a:lnTo>
                    <a:lnTo>
                      <a:pt x="1091" y="36"/>
                    </a:lnTo>
                    <a:lnTo>
                      <a:pt x="1119" y="36"/>
                    </a:lnTo>
                    <a:lnTo>
                      <a:pt x="1126" y="36"/>
                    </a:lnTo>
                    <a:lnTo>
                      <a:pt x="1145" y="37"/>
                    </a:lnTo>
                    <a:lnTo>
                      <a:pt x="1165" y="38"/>
                    </a:lnTo>
                    <a:lnTo>
                      <a:pt x="1171" y="38"/>
                    </a:lnTo>
                    <a:lnTo>
                      <a:pt x="1214" y="36"/>
                    </a:lnTo>
                    <a:lnTo>
                      <a:pt x="1233" y="37"/>
                    </a:lnTo>
                    <a:lnTo>
                      <a:pt x="1252" y="38"/>
                    </a:lnTo>
                    <a:lnTo>
                      <a:pt x="1257" y="37"/>
                    </a:lnTo>
                    <a:lnTo>
                      <a:pt x="1309" y="37"/>
                    </a:lnTo>
                    <a:lnTo>
                      <a:pt x="1325" y="32"/>
                    </a:lnTo>
                    <a:lnTo>
                      <a:pt x="1298" y="22"/>
                    </a:lnTo>
                    <a:lnTo>
                      <a:pt x="1291" y="22"/>
                    </a:lnTo>
                    <a:lnTo>
                      <a:pt x="1267" y="20"/>
                    </a:lnTo>
                    <a:lnTo>
                      <a:pt x="1271" y="22"/>
                    </a:lnTo>
                    <a:lnTo>
                      <a:pt x="1256" y="24"/>
                    </a:lnTo>
                    <a:lnTo>
                      <a:pt x="1249" y="23"/>
                    </a:lnTo>
                    <a:lnTo>
                      <a:pt x="1087" y="15"/>
                    </a:lnTo>
                    <a:lnTo>
                      <a:pt x="1081" y="15"/>
                    </a:lnTo>
                    <a:lnTo>
                      <a:pt x="1038" y="15"/>
                    </a:lnTo>
                    <a:lnTo>
                      <a:pt x="1015" y="17"/>
                    </a:lnTo>
                    <a:lnTo>
                      <a:pt x="978" y="19"/>
                    </a:lnTo>
                    <a:lnTo>
                      <a:pt x="943" y="21"/>
                    </a:lnTo>
                    <a:lnTo>
                      <a:pt x="904" y="21"/>
                    </a:lnTo>
                    <a:lnTo>
                      <a:pt x="874" y="20"/>
                    </a:lnTo>
                    <a:lnTo>
                      <a:pt x="869" y="20"/>
                    </a:lnTo>
                    <a:lnTo>
                      <a:pt x="819" y="18"/>
                    </a:lnTo>
                    <a:lnTo>
                      <a:pt x="752" y="18"/>
                    </a:lnTo>
                    <a:lnTo>
                      <a:pt x="732" y="19"/>
                    </a:lnTo>
                    <a:lnTo>
                      <a:pt x="709" y="20"/>
                    </a:lnTo>
                    <a:lnTo>
                      <a:pt x="683" y="20"/>
                    </a:lnTo>
                    <a:lnTo>
                      <a:pt x="678" y="20"/>
                    </a:lnTo>
                    <a:lnTo>
                      <a:pt x="655" y="21"/>
                    </a:lnTo>
                    <a:lnTo>
                      <a:pt x="610" y="22"/>
                    </a:lnTo>
                    <a:lnTo>
                      <a:pt x="605" y="22"/>
                    </a:lnTo>
                    <a:lnTo>
                      <a:pt x="584" y="22"/>
                    </a:lnTo>
                    <a:lnTo>
                      <a:pt x="553" y="20"/>
                    </a:lnTo>
                    <a:lnTo>
                      <a:pt x="530" y="19"/>
                    </a:lnTo>
                    <a:lnTo>
                      <a:pt x="524" y="19"/>
                    </a:lnTo>
                    <a:lnTo>
                      <a:pt x="496" y="17"/>
                    </a:lnTo>
                    <a:lnTo>
                      <a:pt x="462" y="17"/>
                    </a:lnTo>
                    <a:lnTo>
                      <a:pt x="457" y="17"/>
                    </a:lnTo>
                    <a:lnTo>
                      <a:pt x="436" y="18"/>
                    </a:lnTo>
                    <a:lnTo>
                      <a:pt x="404" y="20"/>
                    </a:lnTo>
                    <a:lnTo>
                      <a:pt x="378" y="21"/>
                    </a:lnTo>
                    <a:lnTo>
                      <a:pt x="373" y="21"/>
                    </a:lnTo>
                    <a:lnTo>
                      <a:pt x="340" y="23"/>
                    </a:lnTo>
                    <a:lnTo>
                      <a:pt x="335" y="23"/>
                    </a:lnTo>
                    <a:lnTo>
                      <a:pt x="302" y="24"/>
                    </a:lnTo>
                    <a:lnTo>
                      <a:pt x="283" y="24"/>
                    </a:lnTo>
                    <a:lnTo>
                      <a:pt x="258" y="22"/>
                    </a:lnTo>
                    <a:lnTo>
                      <a:pt x="239" y="20"/>
                    </a:lnTo>
                    <a:lnTo>
                      <a:pt x="205" y="20"/>
                    </a:lnTo>
                    <a:lnTo>
                      <a:pt x="179" y="21"/>
                    </a:lnTo>
                    <a:lnTo>
                      <a:pt x="147" y="23"/>
                    </a:lnTo>
                    <a:lnTo>
                      <a:pt x="141" y="23"/>
                    </a:lnTo>
                    <a:lnTo>
                      <a:pt x="133" y="23"/>
                    </a:lnTo>
                    <a:lnTo>
                      <a:pt x="99" y="21"/>
                    </a:lnTo>
                    <a:lnTo>
                      <a:pt x="82" y="20"/>
                    </a:lnTo>
                    <a:lnTo>
                      <a:pt x="59" y="19"/>
                    </a:lnTo>
                    <a:lnTo>
                      <a:pt x="53" y="19"/>
                    </a:lnTo>
                    <a:lnTo>
                      <a:pt x="48" y="19"/>
                    </a:lnTo>
                    <a:lnTo>
                      <a:pt x="38" y="20"/>
                    </a:lnTo>
                    <a:lnTo>
                      <a:pt x="6" y="0"/>
                    </a:lnTo>
                  </a:path>
                </a:pathLst>
              </a:custGeom>
              <a:solidFill>
                <a:srgbClr val="FFFF99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" name="Freeform 16">
                <a:extLst>
                  <a:ext uri="{FF2B5EF4-FFF2-40B4-BE49-F238E27FC236}">
                    <a16:creationId xmlns:a16="http://schemas.microsoft.com/office/drawing/2014/main" id="{E757A5E7-9F51-4F41-B96D-E133B12735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1" y="307"/>
                <a:ext cx="1300" cy="224"/>
              </a:xfrm>
              <a:custGeom>
                <a:avLst/>
                <a:gdLst/>
                <a:ahLst/>
                <a:cxnLst>
                  <a:cxn ang="0">
                    <a:pos x="73" y="142"/>
                  </a:cxn>
                  <a:cxn ang="0">
                    <a:pos x="40" y="164"/>
                  </a:cxn>
                  <a:cxn ang="0">
                    <a:pos x="5" y="178"/>
                  </a:cxn>
                  <a:cxn ang="0">
                    <a:pos x="11" y="203"/>
                  </a:cxn>
                  <a:cxn ang="0">
                    <a:pos x="54" y="212"/>
                  </a:cxn>
                  <a:cxn ang="0">
                    <a:pos x="172" y="215"/>
                  </a:cxn>
                  <a:cxn ang="0">
                    <a:pos x="420" y="210"/>
                  </a:cxn>
                  <a:cxn ang="0">
                    <a:pos x="473" y="213"/>
                  </a:cxn>
                  <a:cxn ang="0">
                    <a:pos x="512" y="218"/>
                  </a:cxn>
                  <a:cxn ang="0">
                    <a:pos x="603" y="218"/>
                  </a:cxn>
                  <a:cxn ang="0">
                    <a:pos x="703" y="210"/>
                  </a:cxn>
                  <a:cxn ang="0">
                    <a:pos x="738" y="210"/>
                  </a:cxn>
                  <a:cxn ang="0">
                    <a:pos x="827" y="219"/>
                  </a:cxn>
                  <a:cxn ang="0">
                    <a:pos x="864" y="223"/>
                  </a:cxn>
                  <a:cxn ang="0">
                    <a:pos x="891" y="218"/>
                  </a:cxn>
                  <a:cxn ang="0">
                    <a:pos x="960" y="210"/>
                  </a:cxn>
                  <a:cxn ang="0">
                    <a:pos x="999" y="218"/>
                  </a:cxn>
                  <a:cxn ang="0">
                    <a:pos x="1037" y="213"/>
                  </a:cxn>
                  <a:cxn ang="0">
                    <a:pos x="1062" y="210"/>
                  </a:cxn>
                  <a:cxn ang="0">
                    <a:pos x="1105" y="210"/>
                  </a:cxn>
                  <a:cxn ang="0">
                    <a:pos x="1129" y="215"/>
                  </a:cxn>
                  <a:cxn ang="0">
                    <a:pos x="1154" y="219"/>
                  </a:cxn>
                  <a:cxn ang="0">
                    <a:pos x="1211" y="213"/>
                  </a:cxn>
                  <a:cxn ang="0">
                    <a:pos x="1233" y="215"/>
                  </a:cxn>
                  <a:cxn ang="0">
                    <a:pos x="1299" y="212"/>
                  </a:cxn>
                  <a:cxn ang="0">
                    <a:pos x="1283" y="169"/>
                  </a:cxn>
                  <a:cxn ang="0">
                    <a:pos x="1246" y="140"/>
                  </a:cxn>
                  <a:cxn ang="0">
                    <a:pos x="1226" y="145"/>
                  </a:cxn>
                  <a:cxn ang="0">
                    <a:pos x="1119" y="117"/>
                  </a:cxn>
                  <a:cxn ang="0">
                    <a:pos x="1070" y="103"/>
                  </a:cxn>
                  <a:cxn ang="0">
                    <a:pos x="1008" y="113"/>
                  </a:cxn>
                  <a:cxn ang="0">
                    <a:pos x="942" y="132"/>
                  </a:cxn>
                  <a:cxn ang="0">
                    <a:pos x="878" y="126"/>
                  </a:cxn>
                  <a:cxn ang="0">
                    <a:pos x="827" y="117"/>
                  </a:cxn>
                  <a:cxn ang="0">
                    <a:pos x="761" y="99"/>
                  </a:cxn>
                  <a:cxn ang="0">
                    <a:pos x="721" y="80"/>
                  </a:cxn>
                  <a:cxn ang="0">
                    <a:pos x="695" y="38"/>
                  </a:cxn>
                  <a:cxn ang="0">
                    <a:pos x="687" y="25"/>
                  </a:cxn>
                  <a:cxn ang="0">
                    <a:pos x="614" y="25"/>
                  </a:cxn>
                  <a:cxn ang="0">
                    <a:pos x="537" y="0"/>
                  </a:cxn>
                  <a:cxn ang="0">
                    <a:pos x="575" y="51"/>
                  </a:cxn>
                  <a:cxn ang="0">
                    <a:pos x="560" y="87"/>
                  </a:cxn>
                  <a:cxn ang="0">
                    <a:pos x="503" y="96"/>
                  </a:cxn>
                  <a:cxn ang="0">
                    <a:pos x="451" y="106"/>
                  </a:cxn>
                  <a:cxn ang="0">
                    <a:pos x="389" y="129"/>
                  </a:cxn>
                  <a:cxn ang="0">
                    <a:pos x="331" y="122"/>
                  </a:cxn>
                  <a:cxn ang="0">
                    <a:pos x="288" y="128"/>
                  </a:cxn>
                  <a:cxn ang="0">
                    <a:pos x="233" y="131"/>
                  </a:cxn>
                  <a:cxn ang="0">
                    <a:pos x="197" y="142"/>
                  </a:cxn>
                  <a:cxn ang="0">
                    <a:pos x="158" y="132"/>
                  </a:cxn>
                  <a:cxn ang="0">
                    <a:pos x="118" y="134"/>
                  </a:cxn>
                </a:cxnLst>
                <a:rect l="0" t="0" r="r" b="b"/>
                <a:pathLst>
                  <a:path w="1300" h="224">
                    <a:moveTo>
                      <a:pt x="97" y="143"/>
                    </a:moveTo>
                    <a:lnTo>
                      <a:pt x="73" y="142"/>
                    </a:lnTo>
                    <a:lnTo>
                      <a:pt x="54" y="157"/>
                    </a:lnTo>
                    <a:lnTo>
                      <a:pt x="40" y="164"/>
                    </a:lnTo>
                    <a:lnTo>
                      <a:pt x="18" y="174"/>
                    </a:lnTo>
                    <a:lnTo>
                      <a:pt x="5" y="178"/>
                    </a:lnTo>
                    <a:lnTo>
                      <a:pt x="0" y="190"/>
                    </a:lnTo>
                    <a:lnTo>
                      <a:pt x="11" y="203"/>
                    </a:lnTo>
                    <a:lnTo>
                      <a:pt x="26" y="218"/>
                    </a:lnTo>
                    <a:lnTo>
                      <a:pt x="54" y="212"/>
                    </a:lnTo>
                    <a:lnTo>
                      <a:pt x="100" y="210"/>
                    </a:lnTo>
                    <a:lnTo>
                      <a:pt x="172" y="215"/>
                    </a:lnTo>
                    <a:lnTo>
                      <a:pt x="322" y="218"/>
                    </a:lnTo>
                    <a:lnTo>
                      <a:pt x="420" y="210"/>
                    </a:lnTo>
                    <a:lnTo>
                      <a:pt x="452" y="215"/>
                    </a:lnTo>
                    <a:lnTo>
                      <a:pt x="473" y="213"/>
                    </a:lnTo>
                    <a:lnTo>
                      <a:pt x="506" y="218"/>
                    </a:lnTo>
                    <a:lnTo>
                      <a:pt x="512" y="218"/>
                    </a:lnTo>
                    <a:lnTo>
                      <a:pt x="573" y="219"/>
                    </a:lnTo>
                    <a:lnTo>
                      <a:pt x="603" y="218"/>
                    </a:lnTo>
                    <a:lnTo>
                      <a:pt x="621" y="213"/>
                    </a:lnTo>
                    <a:lnTo>
                      <a:pt x="703" y="210"/>
                    </a:lnTo>
                    <a:lnTo>
                      <a:pt x="708" y="210"/>
                    </a:lnTo>
                    <a:lnTo>
                      <a:pt x="738" y="210"/>
                    </a:lnTo>
                    <a:lnTo>
                      <a:pt x="788" y="218"/>
                    </a:lnTo>
                    <a:lnTo>
                      <a:pt x="827" y="219"/>
                    </a:lnTo>
                    <a:lnTo>
                      <a:pt x="832" y="219"/>
                    </a:lnTo>
                    <a:lnTo>
                      <a:pt x="864" y="223"/>
                    </a:lnTo>
                    <a:lnTo>
                      <a:pt x="885" y="215"/>
                    </a:lnTo>
                    <a:lnTo>
                      <a:pt x="891" y="218"/>
                    </a:lnTo>
                    <a:lnTo>
                      <a:pt x="955" y="213"/>
                    </a:lnTo>
                    <a:lnTo>
                      <a:pt x="960" y="210"/>
                    </a:lnTo>
                    <a:lnTo>
                      <a:pt x="976" y="215"/>
                    </a:lnTo>
                    <a:lnTo>
                      <a:pt x="999" y="218"/>
                    </a:lnTo>
                    <a:lnTo>
                      <a:pt x="1005" y="218"/>
                    </a:lnTo>
                    <a:lnTo>
                      <a:pt x="1037" y="213"/>
                    </a:lnTo>
                    <a:lnTo>
                      <a:pt x="1056" y="210"/>
                    </a:lnTo>
                    <a:lnTo>
                      <a:pt x="1062" y="210"/>
                    </a:lnTo>
                    <a:lnTo>
                      <a:pt x="1079" y="210"/>
                    </a:lnTo>
                    <a:lnTo>
                      <a:pt x="1105" y="210"/>
                    </a:lnTo>
                    <a:lnTo>
                      <a:pt x="1111" y="209"/>
                    </a:lnTo>
                    <a:lnTo>
                      <a:pt x="1129" y="215"/>
                    </a:lnTo>
                    <a:lnTo>
                      <a:pt x="1148" y="219"/>
                    </a:lnTo>
                    <a:lnTo>
                      <a:pt x="1154" y="219"/>
                    </a:lnTo>
                    <a:lnTo>
                      <a:pt x="1193" y="210"/>
                    </a:lnTo>
                    <a:lnTo>
                      <a:pt x="1211" y="213"/>
                    </a:lnTo>
                    <a:lnTo>
                      <a:pt x="1229" y="218"/>
                    </a:lnTo>
                    <a:lnTo>
                      <a:pt x="1233" y="215"/>
                    </a:lnTo>
                    <a:lnTo>
                      <a:pt x="1282" y="213"/>
                    </a:lnTo>
                    <a:lnTo>
                      <a:pt x="1299" y="212"/>
                    </a:lnTo>
                    <a:lnTo>
                      <a:pt x="1296" y="187"/>
                    </a:lnTo>
                    <a:lnTo>
                      <a:pt x="1283" y="169"/>
                    </a:lnTo>
                    <a:lnTo>
                      <a:pt x="1268" y="155"/>
                    </a:lnTo>
                    <a:lnTo>
                      <a:pt x="1246" y="140"/>
                    </a:lnTo>
                    <a:lnTo>
                      <a:pt x="1232" y="146"/>
                    </a:lnTo>
                    <a:lnTo>
                      <a:pt x="1226" y="145"/>
                    </a:lnTo>
                    <a:lnTo>
                      <a:pt x="1158" y="132"/>
                    </a:lnTo>
                    <a:lnTo>
                      <a:pt x="1119" y="117"/>
                    </a:lnTo>
                    <a:lnTo>
                      <a:pt x="1076" y="103"/>
                    </a:lnTo>
                    <a:lnTo>
                      <a:pt x="1070" y="103"/>
                    </a:lnTo>
                    <a:lnTo>
                      <a:pt x="1030" y="103"/>
                    </a:lnTo>
                    <a:lnTo>
                      <a:pt x="1008" y="113"/>
                    </a:lnTo>
                    <a:lnTo>
                      <a:pt x="974" y="122"/>
                    </a:lnTo>
                    <a:lnTo>
                      <a:pt x="942" y="132"/>
                    </a:lnTo>
                    <a:lnTo>
                      <a:pt x="905" y="131"/>
                    </a:lnTo>
                    <a:lnTo>
                      <a:pt x="878" y="126"/>
                    </a:lnTo>
                    <a:lnTo>
                      <a:pt x="873" y="126"/>
                    </a:lnTo>
                    <a:lnTo>
                      <a:pt x="827" y="117"/>
                    </a:lnTo>
                    <a:lnTo>
                      <a:pt x="787" y="103"/>
                    </a:lnTo>
                    <a:lnTo>
                      <a:pt x="761" y="99"/>
                    </a:lnTo>
                    <a:lnTo>
                      <a:pt x="743" y="85"/>
                    </a:lnTo>
                    <a:lnTo>
                      <a:pt x="721" y="80"/>
                    </a:lnTo>
                    <a:lnTo>
                      <a:pt x="702" y="67"/>
                    </a:lnTo>
                    <a:lnTo>
                      <a:pt x="695" y="38"/>
                    </a:lnTo>
                    <a:lnTo>
                      <a:pt x="718" y="16"/>
                    </a:lnTo>
                    <a:lnTo>
                      <a:pt x="687" y="25"/>
                    </a:lnTo>
                    <a:lnTo>
                      <a:pt x="645" y="24"/>
                    </a:lnTo>
                    <a:lnTo>
                      <a:pt x="614" y="25"/>
                    </a:lnTo>
                    <a:lnTo>
                      <a:pt x="575" y="16"/>
                    </a:lnTo>
                    <a:lnTo>
                      <a:pt x="537" y="0"/>
                    </a:lnTo>
                    <a:lnTo>
                      <a:pt x="566" y="29"/>
                    </a:lnTo>
                    <a:lnTo>
                      <a:pt x="575" y="51"/>
                    </a:lnTo>
                    <a:lnTo>
                      <a:pt x="573" y="68"/>
                    </a:lnTo>
                    <a:lnTo>
                      <a:pt x="560" y="87"/>
                    </a:lnTo>
                    <a:lnTo>
                      <a:pt x="531" y="97"/>
                    </a:lnTo>
                    <a:lnTo>
                      <a:pt x="503" y="96"/>
                    </a:lnTo>
                    <a:lnTo>
                      <a:pt x="477" y="100"/>
                    </a:lnTo>
                    <a:lnTo>
                      <a:pt x="451" y="106"/>
                    </a:lnTo>
                    <a:lnTo>
                      <a:pt x="413" y="122"/>
                    </a:lnTo>
                    <a:lnTo>
                      <a:pt x="389" y="129"/>
                    </a:lnTo>
                    <a:lnTo>
                      <a:pt x="361" y="119"/>
                    </a:lnTo>
                    <a:lnTo>
                      <a:pt x="331" y="122"/>
                    </a:lnTo>
                    <a:lnTo>
                      <a:pt x="306" y="135"/>
                    </a:lnTo>
                    <a:lnTo>
                      <a:pt x="288" y="128"/>
                    </a:lnTo>
                    <a:lnTo>
                      <a:pt x="261" y="134"/>
                    </a:lnTo>
                    <a:lnTo>
                      <a:pt x="233" y="131"/>
                    </a:lnTo>
                    <a:lnTo>
                      <a:pt x="203" y="142"/>
                    </a:lnTo>
                    <a:lnTo>
                      <a:pt x="197" y="142"/>
                    </a:lnTo>
                    <a:lnTo>
                      <a:pt x="187" y="140"/>
                    </a:lnTo>
                    <a:lnTo>
                      <a:pt x="158" y="132"/>
                    </a:lnTo>
                    <a:lnTo>
                      <a:pt x="143" y="126"/>
                    </a:lnTo>
                    <a:lnTo>
                      <a:pt x="118" y="134"/>
                    </a:lnTo>
                    <a:lnTo>
                      <a:pt x="97" y="143"/>
                    </a:lnTo>
                  </a:path>
                </a:pathLst>
              </a:custGeom>
              <a:gradFill rotWithShape="0">
                <a:gsLst>
                  <a:gs pos="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id="{81670518-883D-423D-9642-EC8FED8E2F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0" y="310"/>
                <a:ext cx="559" cy="184"/>
              </a:xfrm>
              <a:custGeom>
                <a:avLst/>
                <a:gdLst/>
                <a:ahLst/>
                <a:cxnLst>
                  <a:cxn ang="0">
                    <a:pos x="558" y="183"/>
                  </a:cxn>
                  <a:cxn ang="0">
                    <a:pos x="550" y="153"/>
                  </a:cxn>
                  <a:cxn ang="0">
                    <a:pos x="539" y="133"/>
                  </a:cxn>
                  <a:cxn ang="0">
                    <a:pos x="505" y="111"/>
                  </a:cxn>
                  <a:cxn ang="0">
                    <a:pos x="447" y="88"/>
                  </a:cxn>
                  <a:cxn ang="0">
                    <a:pos x="404" y="81"/>
                  </a:cxn>
                  <a:cxn ang="0">
                    <a:pos x="367" y="74"/>
                  </a:cxn>
                  <a:cxn ang="0">
                    <a:pos x="310" y="69"/>
                  </a:cxn>
                  <a:cxn ang="0">
                    <a:pos x="265" y="60"/>
                  </a:cxn>
                  <a:cxn ang="0">
                    <a:pos x="224" y="54"/>
                  </a:cxn>
                  <a:cxn ang="0">
                    <a:pos x="182" y="49"/>
                  </a:cxn>
                  <a:cxn ang="0">
                    <a:pos x="134" y="43"/>
                  </a:cxn>
                  <a:cxn ang="0">
                    <a:pos x="64" y="42"/>
                  </a:cxn>
                  <a:cxn ang="0">
                    <a:pos x="66" y="44"/>
                  </a:cxn>
                  <a:cxn ang="0">
                    <a:pos x="29" y="41"/>
                  </a:cxn>
                  <a:cxn ang="0">
                    <a:pos x="17" y="27"/>
                  </a:cxn>
                  <a:cxn ang="0">
                    <a:pos x="21" y="0"/>
                  </a:cxn>
                  <a:cxn ang="0">
                    <a:pos x="1" y="24"/>
                  </a:cxn>
                  <a:cxn ang="0">
                    <a:pos x="0" y="40"/>
                  </a:cxn>
                  <a:cxn ang="0">
                    <a:pos x="21" y="52"/>
                  </a:cxn>
                  <a:cxn ang="0">
                    <a:pos x="66" y="57"/>
                  </a:cxn>
                  <a:cxn ang="0">
                    <a:pos x="140" y="60"/>
                  </a:cxn>
                  <a:cxn ang="0">
                    <a:pos x="220" y="70"/>
                  </a:cxn>
                  <a:cxn ang="0">
                    <a:pos x="283" y="80"/>
                  </a:cxn>
                  <a:cxn ang="0">
                    <a:pos x="356" y="90"/>
                  </a:cxn>
                  <a:cxn ang="0">
                    <a:pos x="417" y="100"/>
                  </a:cxn>
                  <a:cxn ang="0">
                    <a:pos x="461" y="109"/>
                  </a:cxn>
                  <a:cxn ang="0">
                    <a:pos x="498" y="128"/>
                  </a:cxn>
                  <a:cxn ang="0">
                    <a:pos x="525" y="140"/>
                  </a:cxn>
                  <a:cxn ang="0">
                    <a:pos x="541" y="164"/>
                  </a:cxn>
                  <a:cxn ang="0">
                    <a:pos x="558" y="183"/>
                  </a:cxn>
                </a:cxnLst>
                <a:rect l="0" t="0" r="r" b="b"/>
                <a:pathLst>
                  <a:path w="559" h="184">
                    <a:moveTo>
                      <a:pt x="558" y="183"/>
                    </a:moveTo>
                    <a:lnTo>
                      <a:pt x="550" y="153"/>
                    </a:lnTo>
                    <a:lnTo>
                      <a:pt x="539" y="133"/>
                    </a:lnTo>
                    <a:lnTo>
                      <a:pt x="505" y="111"/>
                    </a:lnTo>
                    <a:lnTo>
                      <a:pt x="447" y="88"/>
                    </a:lnTo>
                    <a:lnTo>
                      <a:pt x="404" y="81"/>
                    </a:lnTo>
                    <a:lnTo>
                      <a:pt x="367" y="74"/>
                    </a:lnTo>
                    <a:lnTo>
                      <a:pt x="310" y="69"/>
                    </a:lnTo>
                    <a:lnTo>
                      <a:pt x="265" y="60"/>
                    </a:lnTo>
                    <a:lnTo>
                      <a:pt x="224" y="54"/>
                    </a:lnTo>
                    <a:lnTo>
                      <a:pt x="182" y="49"/>
                    </a:lnTo>
                    <a:lnTo>
                      <a:pt x="134" y="43"/>
                    </a:lnTo>
                    <a:lnTo>
                      <a:pt x="64" y="42"/>
                    </a:lnTo>
                    <a:lnTo>
                      <a:pt x="66" y="44"/>
                    </a:lnTo>
                    <a:lnTo>
                      <a:pt x="29" y="41"/>
                    </a:lnTo>
                    <a:lnTo>
                      <a:pt x="17" y="27"/>
                    </a:lnTo>
                    <a:lnTo>
                      <a:pt x="21" y="0"/>
                    </a:lnTo>
                    <a:lnTo>
                      <a:pt x="1" y="24"/>
                    </a:lnTo>
                    <a:lnTo>
                      <a:pt x="0" y="40"/>
                    </a:lnTo>
                    <a:lnTo>
                      <a:pt x="21" y="52"/>
                    </a:lnTo>
                    <a:lnTo>
                      <a:pt x="66" y="57"/>
                    </a:lnTo>
                    <a:lnTo>
                      <a:pt x="140" y="60"/>
                    </a:lnTo>
                    <a:lnTo>
                      <a:pt x="220" y="70"/>
                    </a:lnTo>
                    <a:lnTo>
                      <a:pt x="283" y="80"/>
                    </a:lnTo>
                    <a:lnTo>
                      <a:pt x="356" y="90"/>
                    </a:lnTo>
                    <a:lnTo>
                      <a:pt x="417" y="100"/>
                    </a:lnTo>
                    <a:lnTo>
                      <a:pt x="461" y="109"/>
                    </a:lnTo>
                    <a:lnTo>
                      <a:pt x="498" y="128"/>
                    </a:lnTo>
                    <a:lnTo>
                      <a:pt x="525" y="140"/>
                    </a:lnTo>
                    <a:lnTo>
                      <a:pt x="541" y="164"/>
                    </a:lnTo>
                    <a:lnTo>
                      <a:pt x="558" y="183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20" name="Freeform 18">
            <a:extLst>
              <a:ext uri="{FF2B5EF4-FFF2-40B4-BE49-F238E27FC236}">
                <a16:creationId xmlns:a16="http://schemas.microsoft.com/office/drawing/2014/main" id="{D91DE78E-30DE-4CA7-8EAC-21E28502FC27}"/>
              </a:ext>
            </a:extLst>
          </p:cNvPr>
          <p:cNvSpPr>
            <a:spLocks/>
          </p:cNvSpPr>
          <p:nvPr/>
        </p:nvSpPr>
        <p:spPr bwMode="auto">
          <a:xfrm>
            <a:off x="364067" y="796925"/>
            <a:ext cx="1075267" cy="717550"/>
          </a:xfrm>
          <a:custGeom>
            <a:avLst/>
            <a:gdLst/>
            <a:ahLst/>
            <a:cxnLst>
              <a:cxn ang="0">
                <a:pos x="129" y="376"/>
              </a:cxn>
              <a:cxn ang="0">
                <a:pos x="272" y="427"/>
              </a:cxn>
              <a:cxn ang="0">
                <a:pos x="313" y="451"/>
              </a:cxn>
              <a:cxn ang="0">
                <a:pos x="333" y="449"/>
              </a:cxn>
              <a:cxn ang="0">
                <a:pos x="348" y="376"/>
              </a:cxn>
              <a:cxn ang="0">
                <a:pos x="365" y="332"/>
              </a:cxn>
              <a:cxn ang="0">
                <a:pos x="382" y="262"/>
              </a:cxn>
              <a:cxn ang="0">
                <a:pos x="394" y="221"/>
              </a:cxn>
              <a:cxn ang="0">
                <a:pos x="409" y="181"/>
              </a:cxn>
              <a:cxn ang="0">
                <a:pos x="423" y="133"/>
              </a:cxn>
              <a:cxn ang="0">
                <a:pos x="445" y="98"/>
              </a:cxn>
              <a:cxn ang="0">
                <a:pos x="469" y="48"/>
              </a:cxn>
              <a:cxn ang="0">
                <a:pos x="507" y="0"/>
              </a:cxn>
              <a:cxn ang="0">
                <a:pos x="25" y="335"/>
              </a:cxn>
              <a:cxn ang="0">
                <a:pos x="0" y="358"/>
              </a:cxn>
              <a:cxn ang="0">
                <a:pos x="76" y="360"/>
              </a:cxn>
              <a:cxn ang="0">
                <a:pos x="129" y="376"/>
              </a:cxn>
            </a:cxnLst>
            <a:rect l="0" t="0" r="r" b="b"/>
            <a:pathLst>
              <a:path w="508" h="452">
                <a:moveTo>
                  <a:pt x="129" y="376"/>
                </a:moveTo>
                <a:lnTo>
                  <a:pt x="272" y="427"/>
                </a:lnTo>
                <a:lnTo>
                  <a:pt x="313" y="451"/>
                </a:lnTo>
                <a:lnTo>
                  <a:pt x="333" y="449"/>
                </a:lnTo>
                <a:lnTo>
                  <a:pt x="348" y="376"/>
                </a:lnTo>
                <a:lnTo>
                  <a:pt x="365" y="332"/>
                </a:lnTo>
                <a:lnTo>
                  <a:pt x="382" y="262"/>
                </a:lnTo>
                <a:lnTo>
                  <a:pt x="394" y="221"/>
                </a:lnTo>
                <a:lnTo>
                  <a:pt x="409" y="181"/>
                </a:lnTo>
                <a:lnTo>
                  <a:pt x="423" y="133"/>
                </a:lnTo>
                <a:lnTo>
                  <a:pt x="445" y="98"/>
                </a:lnTo>
                <a:lnTo>
                  <a:pt x="469" y="48"/>
                </a:lnTo>
                <a:lnTo>
                  <a:pt x="507" y="0"/>
                </a:lnTo>
                <a:lnTo>
                  <a:pt x="25" y="335"/>
                </a:lnTo>
                <a:lnTo>
                  <a:pt x="0" y="358"/>
                </a:lnTo>
                <a:lnTo>
                  <a:pt x="76" y="360"/>
                </a:lnTo>
                <a:lnTo>
                  <a:pt x="129" y="376"/>
                </a:lnTo>
              </a:path>
            </a:pathLst>
          </a:custGeom>
          <a:solidFill>
            <a:schemeClr val="bg2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6D220E8B-22AC-4270-8159-A63F6A169347}"/>
              </a:ext>
            </a:extLst>
          </p:cNvPr>
          <p:cNvSpPr>
            <a:spLocks/>
          </p:cNvSpPr>
          <p:nvPr/>
        </p:nvSpPr>
        <p:spPr bwMode="auto">
          <a:xfrm>
            <a:off x="340784" y="654051"/>
            <a:ext cx="1312333" cy="766763"/>
          </a:xfrm>
          <a:custGeom>
            <a:avLst/>
            <a:gdLst/>
            <a:ahLst/>
            <a:cxnLst>
              <a:cxn ang="0">
                <a:pos x="0" y="477"/>
              </a:cxn>
              <a:cxn ang="0">
                <a:pos x="13" y="452"/>
              </a:cxn>
              <a:cxn ang="0">
                <a:pos x="56" y="422"/>
              </a:cxn>
              <a:cxn ang="0">
                <a:pos x="619" y="0"/>
              </a:cxn>
              <a:cxn ang="0">
                <a:pos x="425" y="184"/>
              </a:cxn>
              <a:cxn ang="0">
                <a:pos x="329" y="336"/>
              </a:cxn>
              <a:cxn ang="0">
                <a:pos x="268" y="482"/>
              </a:cxn>
              <a:cxn ang="0">
                <a:pos x="197" y="449"/>
              </a:cxn>
              <a:cxn ang="0">
                <a:pos x="119" y="425"/>
              </a:cxn>
              <a:cxn ang="0">
                <a:pos x="70" y="429"/>
              </a:cxn>
              <a:cxn ang="0">
                <a:pos x="28" y="440"/>
              </a:cxn>
              <a:cxn ang="0">
                <a:pos x="0" y="477"/>
              </a:cxn>
            </a:cxnLst>
            <a:rect l="0" t="0" r="r" b="b"/>
            <a:pathLst>
              <a:path w="620" h="483">
                <a:moveTo>
                  <a:pt x="0" y="477"/>
                </a:moveTo>
                <a:lnTo>
                  <a:pt x="13" y="452"/>
                </a:lnTo>
                <a:lnTo>
                  <a:pt x="56" y="422"/>
                </a:lnTo>
                <a:lnTo>
                  <a:pt x="619" y="0"/>
                </a:lnTo>
                <a:lnTo>
                  <a:pt x="425" y="184"/>
                </a:lnTo>
                <a:lnTo>
                  <a:pt x="329" y="336"/>
                </a:lnTo>
                <a:lnTo>
                  <a:pt x="268" y="482"/>
                </a:lnTo>
                <a:lnTo>
                  <a:pt x="197" y="449"/>
                </a:lnTo>
                <a:lnTo>
                  <a:pt x="119" y="425"/>
                </a:lnTo>
                <a:lnTo>
                  <a:pt x="70" y="429"/>
                </a:lnTo>
                <a:lnTo>
                  <a:pt x="28" y="440"/>
                </a:lnTo>
                <a:lnTo>
                  <a:pt x="0" y="477"/>
                </a:lnTo>
              </a:path>
            </a:pathLst>
          </a:custGeom>
          <a:solidFill>
            <a:srgbClr val="FFFFFF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4359" name="Rectangle 2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0"/>
            <a:ext cx="103632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360" name="Rectangle 2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Rectangle 20">
            <a:extLst>
              <a:ext uri="{FF2B5EF4-FFF2-40B4-BE49-F238E27FC236}">
                <a16:creationId xmlns:a16="http://schemas.microsoft.com/office/drawing/2014/main" id="{0A770E8D-1DD9-46DC-8A41-F90970EF8C7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08052" y="6067425"/>
            <a:ext cx="3067049" cy="3937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Rectangle 21">
            <a:extLst>
              <a:ext uri="{FF2B5EF4-FFF2-40B4-BE49-F238E27FC236}">
                <a16:creationId xmlns:a16="http://schemas.microsoft.com/office/drawing/2014/main" id="{D821C544-E5FE-45DE-9359-E85EF187AF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44433" y="6067425"/>
            <a:ext cx="4165600" cy="3937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Rectangle 22">
            <a:extLst>
              <a:ext uri="{FF2B5EF4-FFF2-40B4-BE49-F238E27FC236}">
                <a16:creationId xmlns:a16="http://schemas.microsoft.com/office/drawing/2014/main" id="{7AB98ED6-789F-4539-A15D-F3BDF56B28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96300" y="6067425"/>
            <a:ext cx="3081867" cy="3937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3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46215F07-7B1B-42D2-8537-EFAED04BB7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1092D9A2-C77E-4DA2-AEC4-74487A6A94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23DEE70D-4DE5-4DEB-BC81-4B743450F8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371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2C72BBBE-AE81-49F4-A15E-E3278132D7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84F0EE1C-162F-484D-9402-E3C0665BD1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4621572B-68AC-4579-B36B-FBCE67A411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9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0" y="2441576"/>
            <a:ext cx="5274733" cy="3502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8334" y="2441576"/>
            <a:ext cx="5274733" cy="3502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D1C107EB-25DC-4C69-BF8F-DB7F2DEC8A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608030B8-12FA-4468-8F8F-A3D5C46135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F8F6C8A9-3170-4453-B7D3-2E71B89D02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66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57B0C31F-8D27-4233-BBBE-35DA8E1E89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289F2635-ADB7-471F-90D5-A8599B10CA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>
            <a:extLst>
              <a:ext uri="{FF2B5EF4-FFF2-40B4-BE49-F238E27FC236}">
                <a16:creationId xmlns:a16="http://schemas.microsoft.com/office/drawing/2014/main" id="{70E4EAC8-D479-42D8-83CF-054A786A66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59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1078430D-EC12-49B5-821E-49A1E97BAA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A48D5545-AF7E-401D-8C9C-22AC5B36FB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FABE3F47-808F-4840-BA32-6FCE15F25E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31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>
              <a:ext uri="{FF2B5EF4-FFF2-40B4-BE49-F238E27FC236}">
                <a16:creationId xmlns:a16="http://schemas.microsoft.com/office/drawing/2014/main" id="{52341F06-0293-4814-B3D8-0726DE080B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E1C0FED0-7EF5-423E-B40B-52EC097454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A91F17BC-C3BD-423E-A239-79D215F6C4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81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940366D1-0CE2-4F8A-8A0C-F1524A2999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912C85B9-1A75-4304-8B43-5EEA728994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4E75BB70-4AF9-4B34-8DA1-6657B08255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0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37687AE-8584-4A7D-98C7-5707C88E40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F36A95FD-ED84-49A0-8C59-A32182CEEB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D0DA91B6-E70D-428E-8B3E-C890B5068C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29A742-3D42-4EFB-8DE2-6D2E1A87FF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6018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9DA8C3CE-F3B3-45AA-AF85-85D2978295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6D9D827B-3565-439A-943D-D5DBF428CE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E3168BC4-DDA1-42B3-BAC7-A6F4FDC7A5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3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CBED738E-9C10-4B97-B5F7-7CDD0B1D61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E8AC0D89-6261-4BDB-B52A-7467CEDCE4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FF5FA7F4-E8F0-4A64-BF31-9B0E876300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1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18551" y="1216025"/>
            <a:ext cx="2694516" cy="4727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0767" y="1216025"/>
            <a:ext cx="7884584" cy="4727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3087AA23-55FE-429C-ABEF-B798413050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F26C2AD2-944C-4BA5-8527-753DF72A52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D07EFE1C-0433-4787-AFE0-FF5CAF464A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78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810F8CF-99CD-460A-84FF-C8569878E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77184" cy="3429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462A0DA-CCFF-4DFE-BFEC-BCA506D21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1" y="3429000"/>
            <a:ext cx="12177183" cy="381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F596B34F-66E3-4C2D-885E-FF28244794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00" y="3543300"/>
            <a:ext cx="12177184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8288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52907CD-3171-4584-89FF-14835313B8B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87FF5D6B-3C61-4ABF-BD41-64442D96CD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EB519A8E-0D61-42F9-A42A-F2001C8718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C5039-12EF-4ED7-87B0-16FA587D8A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1724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A7636FD-A0D7-40EF-A09A-92A39DE14B9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8CAFE3-75FA-4C26-AD27-A9352379ABB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C0BDDB68-DAE7-4C24-916E-7274675C5DB3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5A86F2F-96CC-4C74-933F-1BCA8062D94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0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0CAD5FA-EB40-417A-9976-9AEE206B9E2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866110-06FB-4DDF-8D86-07C7303FE79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668ECBFA-C132-4966-9D43-BC318E42FC6C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F5C841D8-D79D-41E4-A95F-5522AD35F0A1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083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8CC312A-1603-4BB1-81AC-30023A9C793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F39DF6-4E62-4F65-BAC8-117474E8BAB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991E1C52-4E8F-4E69-B752-AC2FA93C460F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90B16199-5957-44D3-8684-61799BBC6185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7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EC40D0C-F516-40FC-9047-303B430D130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EC24EC-4838-435C-94FF-125B078BCFD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1BAA070C-57E8-4A0A-9D8D-62EAF195F107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123C0EEB-71BF-4DFB-8746-7823A1DCC18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9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B41087-D67A-432F-9025-3C45C36591A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03BF64-1941-4D18-918B-FAE7535FB67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4CA5767-1912-485E-9AF2-991095517F6E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17C3C385-C0E3-4899-8F8A-81F541ED6AD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6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14DE843-27EC-4646-BE05-C3498DC7F1E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EB5323-C675-489A-81E8-AA2B721316E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32281DE-AC65-4DE9-90FD-2674940B910E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B0C40DB-592A-4B08-81AB-BE782BB31B8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35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65CECC5-4015-4CCC-B95D-561414C460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8210B90C-4CDA-48EC-B08B-607AFC5DD0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11DE97E7-A2FD-41C9-8FAA-64D4987EA8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182A24-1C58-44B4-AB7F-4950F90849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1042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BB61128-D407-4845-AD76-B7262D94681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1FBDAC-8A60-4327-B74F-9FA62176AC5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51516BF-97D4-4EFA-BF53-97DFEAA5A77F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A1222FF-8C71-4F9C-B9F3-BEFA13433EE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8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E7AC634-8D52-4BBA-8524-DE5CBB93068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13DBA0-E479-4ED1-AB04-4B9FDF8BCF3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7E7540B-217E-4B0D-B20C-4CB112FC34FF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9B9EC535-AB83-4F2A-BF19-9B028396E7C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366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AECAEE9-26AE-4BC7-9295-2FEAE4EE7D5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6DADDE-7068-4CF4-A993-D1ACF0A831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8D1C51C-D2F6-4D9A-A931-F6B90C0378ED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B045870-B9DC-4432-B1B1-E51B6AC7F59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65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342900"/>
            <a:ext cx="2590800" cy="5753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342900"/>
            <a:ext cx="7569200" cy="5753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0469F7B-3B1F-487A-AED8-F224E84C637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83A24F-8811-44BF-A999-7A03B270DA9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3EB1209-9612-42B6-9A1A-1589D776ECF0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014524FF-F954-4912-B0D0-29D6FFE4049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BA54AB4A-0984-4F07-90C8-C04168E0A1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F6888B05-6CD9-46A4-A639-2CAF1FD510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D88B6665-7D15-4E9A-8F65-DA22C1AF6B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DA41A0-47D6-4AFB-A426-EB100AF628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655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91D9CA1-8FFE-42A6-B124-12D9088B51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8B795FAE-79A0-4894-8BF1-98F1E1EFB3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584642C9-E064-461D-9E52-AE3129DAB0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EC2790-873E-49FE-8255-682EA1DF1B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929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3769B933-8315-4848-8669-8DC4D14D65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3509A394-A982-4BF0-B2A7-BA02F300F7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7CA62285-8828-4B27-A379-CBE49E540A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062BD2-FA20-4030-895E-BB55D4FE80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42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2B5AB7D8-F53F-4D64-84B2-EE0241DC82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DCD048A3-DABA-4CAE-AA4C-A9C4D1F842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345A0D8A-5664-4CCB-97C3-90A36A6981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CC5C2D-1412-4574-97FD-78181CCA76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04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4BB0099F-4D7F-47B8-A6B3-B52C874EDE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2948FCB6-6368-41D1-898A-D49E27C873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54C2134C-E973-4FF6-A660-57FFFFADCE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8EA019-0C24-4B66-8B8F-F518B91C7E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752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14FAB628-E7B5-4D9E-98A7-7788479975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E544F190-1435-4834-B476-00A438C6B0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44E7056F-82FE-4894-9D6D-E613CD6D2A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03B375-14F8-4EF1-8349-68085BED7E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602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2D8936BF-B26B-43CD-8DE8-DA80CE195449}"/>
              </a:ext>
            </a:extLst>
          </p:cNvPr>
          <p:cNvGrpSpPr>
            <a:grpSpLocks/>
          </p:cNvGrpSpPr>
          <p:nvPr/>
        </p:nvGrpSpPr>
        <p:grpSpPr bwMode="auto">
          <a:xfrm>
            <a:off x="8467" y="6351"/>
            <a:ext cx="12172951" cy="6843713"/>
            <a:chOff x="4" y="4"/>
            <a:chExt cx="5751" cy="4311"/>
          </a:xfrm>
        </p:grpSpPr>
        <p:sp>
          <p:nvSpPr>
            <p:cNvPr id="8195" name="Rectangle 3" descr="BG128UP">
              <a:extLst>
                <a:ext uri="{FF2B5EF4-FFF2-40B4-BE49-F238E27FC236}">
                  <a16:creationId xmlns:a16="http://schemas.microsoft.com/office/drawing/2014/main" id="{68F341D4-076F-433D-AB6C-367E0B838EF1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" y="4"/>
              <a:ext cx="198" cy="4310"/>
            </a:xfrm>
            <a:prstGeom prst="rect">
              <a:avLst/>
            </a:prstGeom>
            <a:blipFill dpi="0" rotWithShape="0">
              <a:blip r:embed="rId14" cstate="print"/>
              <a:srcRect/>
              <a:tile tx="0" ty="0" sx="100000" sy="100000" flip="none" algn="tl"/>
            </a:blip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8196" name="Rectangle 4" descr="BG128UP">
              <a:extLst>
                <a:ext uri="{FF2B5EF4-FFF2-40B4-BE49-F238E27FC236}">
                  <a16:creationId xmlns:a16="http://schemas.microsoft.com/office/drawing/2014/main" id="{B9FFE81E-5741-4846-9A1E-62F33BB38264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5554" y="4"/>
              <a:ext cx="201" cy="4310"/>
            </a:xfrm>
            <a:prstGeom prst="rect">
              <a:avLst/>
            </a:prstGeom>
            <a:blipFill dpi="0" rotWithShape="0">
              <a:blip r:embed="rId14" cstate="print"/>
              <a:srcRect/>
              <a:tile tx="0" ty="0" sx="100000" sy="100000" flip="none" algn="tl"/>
            </a:blip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8197" name="AutoShape 5">
              <a:extLst>
                <a:ext uri="{FF2B5EF4-FFF2-40B4-BE49-F238E27FC236}">
                  <a16:creationId xmlns:a16="http://schemas.microsoft.com/office/drawing/2014/main" id="{A52DE06E-F216-4AA5-B18B-B879450BF833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0800000" flipH="1" flipV="1">
              <a:off x="4" y="4"/>
              <a:ext cx="5751" cy="184"/>
            </a:xfrm>
            <a:custGeom>
              <a:avLst/>
              <a:gdLst>
                <a:gd name="G0" fmla="+- 776 0 0"/>
                <a:gd name="G1" fmla="+- 21600 0 776"/>
                <a:gd name="G2" fmla="*/ 776 1 2"/>
                <a:gd name="G3" fmla="+- 21600 0 G2"/>
                <a:gd name="G4" fmla="+/ 776 21600 2"/>
                <a:gd name="G5" fmla="+/ G1 0 2"/>
                <a:gd name="G6" fmla="*/ 21600 21600 776"/>
                <a:gd name="G7" fmla="*/ G6 1 2"/>
                <a:gd name="G8" fmla="+- 21600 0 G7"/>
                <a:gd name="G9" fmla="*/ 21600 1 2"/>
                <a:gd name="G10" fmla="+- 776 0 G9"/>
                <a:gd name="G11" fmla="?: G10 G8 0"/>
                <a:gd name="G12" fmla="?: G10 G7 21600"/>
                <a:gd name="T0" fmla="*/ 21212 w 21600"/>
                <a:gd name="T1" fmla="*/ 10800 h 21600"/>
                <a:gd name="T2" fmla="*/ 10800 w 21600"/>
                <a:gd name="T3" fmla="*/ 21600 h 21600"/>
                <a:gd name="T4" fmla="*/ 388 w 21600"/>
                <a:gd name="T5" fmla="*/ 10800 h 21600"/>
                <a:gd name="T6" fmla="*/ 10800 w 21600"/>
                <a:gd name="T7" fmla="*/ 0 h 21600"/>
                <a:gd name="T8" fmla="*/ 2188 w 21600"/>
                <a:gd name="T9" fmla="*/ 2188 h 21600"/>
                <a:gd name="T10" fmla="*/ 19412 w 21600"/>
                <a:gd name="T11" fmla="*/ 194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76" y="21600"/>
                  </a:lnTo>
                  <a:lnTo>
                    <a:pt x="20824" y="21600"/>
                  </a:lnTo>
                  <a:lnTo>
                    <a:pt x="21600" y="0"/>
                  </a:lnTo>
                  <a:close/>
                </a:path>
              </a:pathLst>
            </a:custGeom>
            <a:blipFill dpi="0" rotWithShape="0">
              <a:blip r:embed="rId15" cstate="print"/>
              <a:srcRect/>
              <a:tile tx="0" ty="0" sx="100000" sy="100000" flip="none" algn="tl"/>
            </a:blip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8198" name="Rectangle 6">
              <a:extLst>
                <a:ext uri="{FF2B5EF4-FFF2-40B4-BE49-F238E27FC236}">
                  <a16:creationId xmlns:a16="http://schemas.microsoft.com/office/drawing/2014/main" id="{159EBD96-6738-4641-8210-C700BB999CB3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5560" y="144"/>
              <a:ext cx="20" cy="4026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8199" name="Rectangle 7">
              <a:extLst>
                <a:ext uri="{FF2B5EF4-FFF2-40B4-BE49-F238E27FC236}">
                  <a16:creationId xmlns:a16="http://schemas.microsoft.com/office/drawing/2014/main" id="{C7FA2806-B2F4-4249-87C8-F247B77E9A8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62" y="174"/>
              <a:ext cx="39" cy="401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8200" name="AutoShape 8">
              <a:extLst>
                <a:ext uri="{FF2B5EF4-FFF2-40B4-BE49-F238E27FC236}">
                  <a16:creationId xmlns:a16="http://schemas.microsoft.com/office/drawing/2014/main" id="{632053A6-2B84-42F8-83CC-B2D149FBF2E8}"/>
                </a:ext>
              </a:extLst>
            </p:cNvPr>
            <p:cNvSpPr>
              <a:spLocks noChangeArrowheads="1"/>
            </p:cNvSpPr>
            <p:nvPr/>
          </p:nvSpPr>
          <p:spPr bwMode="ltGray">
            <a:xfrm flipV="1">
              <a:off x="4" y="4131"/>
              <a:ext cx="5751" cy="184"/>
            </a:xfrm>
            <a:custGeom>
              <a:avLst/>
              <a:gdLst>
                <a:gd name="G0" fmla="+- 776 0 0"/>
                <a:gd name="G1" fmla="+- 21600 0 776"/>
                <a:gd name="G2" fmla="*/ 776 1 2"/>
                <a:gd name="G3" fmla="+- 21600 0 G2"/>
                <a:gd name="G4" fmla="+/ 776 21600 2"/>
                <a:gd name="G5" fmla="+/ G1 0 2"/>
                <a:gd name="G6" fmla="*/ 21600 21600 776"/>
                <a:gd name="G7" fmla="*/ G6 1 2"/>
                <a:gd name="G8" fmla="+- 21600 0 G7"/>
                <a:gd name="G9" fmla="*/ 21600 1 2"/>
                <a:gd name="G10" fmla="+- 776 0 G9"/>
                <a:gd name="G11" fmla="?: G10 G8 0"/>
                <a:gd name="G12" fmla="?: G10 G7 21600"/>
                <a:gd name="T0" fmla="*/ 21212 w 21600"/>
                <a:gd name="T1" fmla="*/ 10800 h 21600"/>
                <a:gd name="T2" fmla="*/ 10800 w 21600"/>
                <a:gd name="T3" fmla="*/ 21600 h 21600"/>
                <a:gd name="T4" fmla="*/ 388 w 21600"/>
                <a:gd name="T5" fmla="*/ 10800 h 21600"/>
                <a:gd name="T6" fmla="*/ 10800 w 21600"/>
                <a:gd name="T7" fmla="*/ 0 h 21600"/>
                <a:gd name="T8" fmla="*/ 2188 w 21600"/>
                <a:gd name="T9" fmla="*/ 2188 h 21600"/>
                <a:gd name="T10" fmla="*/ 19412 w 21600"/>
                <a:gd name="T11" fmla="*/ 194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76" y="21600"/>
                  </a:lnTo>
                  <a:lnTo>
                    <a:pt x="20824" y="21600"/>
                  </a:lnTo>
                  <a:lnTo>
                    <a:pt x="21600" y="0"/>
                  </a:lnTo>
                  <a:close/>
                </a:path>
              </a:pathLst>
            </a:custGeom>
            <a:blipFill dpi="0" rotWithShape="0">
              <a:blip r:embed="rId15" cstate="print"/>
              <a:srcRect/>
              <a:tile tx="0" ty="0" sx="100000" sy="100000" flip="none" algn="tl"/>
            </a:blip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8201" name="Rectangle 9">
              <a:extLst>
                <a:ext uri="{FF2B5EF4-FFF2-40B4-BE49-F238E27FC236}">
                  <a16:creationId xmlns:a16="http://schemas.microsoft.com/office/drawing/2014/main" id="{B180DB68-46CC-4560-821B-2A3F7C29274A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62" y="153"/>
              <a:ext cx="5409" cy="33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8202" name="AutoShape 10">
              <a:extLst>
                <a:ext uri="{FF2B5EF4-FFF2-40B4-BE49-F238E27FC236}">
                  <a16:creationId xmlns:a16="http://schemas.microsoft.com/office/drawing/2014/main" id="{5892F56C-F550-41F8-A940-5D00D91FEB19}"/>
                </a:ext>
              </a:extLst>
            </p:cNvPr>
            <p:cNvSpPr>
              <a:spLocks noChangeArrowheads="1"/>
            </p:cNvSpPr>
            <p:nvPr/>
          </p:nvSpPr>
          <p:spPr bwMode="ltGray">
            <a:xfrm flipV="1">
              <a:off x="183" y="4137"/>
              <a:ext cx="5388" cy="16"/>
            </a:xfrm>
            <a:custGeom>
              <a:avLst/>
              <a:gdLst>
                <a:gd name="G0" fmla="+- 117 0 0"/>
                <a:gd name="G1" fmla="+- 21600 0 117"/>
                <a:gd name="G2" fmla="*/ 117 1 2"/>
                <a:gd name="G3" fmla="+- 21600 0 G2"/>
                <a:gd name="G4" fmla="+/ 117 21600 2"/>
                <a:gd name="G5" fmla="+/ G1 0 2"/>
                <a:gd name="G6" fmla="*/ 21600 21600 117"/>
                <a:gd name="G7" fmla="*/ G6 1 2"/>
                <a:gd name="G8" fmla="+- 21600 0 G7"/>
                <a:gd name="G9" fmla="*/ 21600 1 2"/>
                <a:gd name="G10" fmla="+- 117 0 G9"/>
                <a:gd name="G11" fmla="?: G10 G8 0"/>
                <a:gd name="G12" fmla="?: G10 G7 21600"/>
                <a:gd name="T0" fmla="*/ 21541 w 21600"/>
                <a:gd name="T1" fmla="*/ 10800 h 21600"/>
                <a:gd name="T2" fmla="*/ 10800 w 21600"/>
                <a:gd name="T3" fmla="*/ 21600 h 21600"/>
                <a:gd name="T4" fmla="*/ 59 w 21600"/>
                <a:gd name="T5" fmla="*/ 10800 h 21600"/>
                <a:gd name="T6" fmla="*/ 10800 w 21600"/>
                <a:gd name="T7" fmla="*/ 0 h 21600"/>
                <a:gd name="T8" fmla="*/ 1859 w 21600"/>
                <a:gd name="T9" fmla="*/ 1859 h 21600"/>
                <a:gd name="T10" fmla="*/ 19741 w 21600"/>
                <a:gd name="T11" fmla="*/ 197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17" y="21600"/>
                  </a:lnTo>
                  <a:lnTo>
                    <a:pt x="21483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 wrap="none" lIns="92075" tIns="46038" rIns="92075" bIns="46038" anchor="ctr"/>
            <a:lstStyle/>
            <a:p>
              <a:pPr algn="ctr">
                <a:defRPr/>
              </a:pPr>
              <a:r>
                <a:rPr lang="en-US" sz="2400" dirty="0">
                  <a:latin typeface="Calibri" panose="020F0502020204030204" pitchFamily="34" charset="0"/>
                </a:rPr>
                <a:t>   </a:t>
              </a:r>
            </a:p>
          </p:txBody>
        </p:sp>
      </p:grpSp>
      <p:sp>
        <p:nvSpPr>
          <p:cNvPr id="1027" name="Rectangle 11">
            <a:extLst>
              <a:ext uri="{FF2B5EF4-FFF2-40B4-BE49-F238E27FC236}">
                <a16:creationId xmlns:a16="http://schemas.microsoft.com/office/drawing/2014/main" id="{7537814E-34A1-4FC9-8680-0C58F39E4D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12">
            <a:extLst>
              <a:ext uri="{FF2B5EF4-FFF2-40B4-BE49-F238E27FC236}">
                <a16:creationId xmlns:a16="http://schemas.microsoft.com/office/drawing/2014/main" id="{6BFCC6CB-DA65-412E-85F6-88EBCC5F87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8205" name="Rectangle 13">
            <a:extLst>
              <a:ext uri="{FF2B5EF4-FFF2-40B4-BE49-F238E27FC236}">
                <a16:creationId xmlns:a16="http://schemas.microsoft.com/office/drawing/2014/main" id="{307A7022-D8DA-49BC-A75D-7F922B640EA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1722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206" name="Rectangle 14">
            <a:extLst>
              <a:ext uri="{FF2B5EF4-FFF2-40B4-BE49-F238E27FC236}">
                <a16:creationId xmlns:a16="http://schemas.microsoft.com/office/drawing/2014/main" id="{F5097C34-19C4-4C52-8A96-83D52F2CD1F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1722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207" name="Rectangle 15">
            <a:extLst>
              <a:ext uri="{FF2B5EF4-FFF2-40B4-BE49-F238E27FC236}">
                <a16:creationId xmlns:a16="http://schemas.microsoft.com/office/drawing/2014/main" id="{9429B70F-1C9B-4746-BFA7-17286024A9D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1722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anose="020F0502020204030204" pitchFamily="34" charset="0"/>
              </a:defRPr>
            </a:lvl1pPr>
          </a:lstStyle>
          <a:p>
            <a:fld id="{A3F089C3-7A54-47EF-91DB-63E4682ED723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>
            <a:extLst>
              <a:ext uri="{FF2B5EF4-FFF2-40B4-BE49-F238E27FC236}">
                <a16:creationId xmlns:a16="http://schemas.microsoft.com/office/drawing/2014/main" id="{8F00FB6D-FC91-4C72-84F3-AE6DA1893509}"/>
              </a:ext>
            </a:extLst>
          </p:cNvPr>
          <p:cNvGrpSpPr>
            <a:grpSpLocks/>
          </p:cNvGrpSpPr>
          <p:nvPr/>
        </p:nvGrpSpPr>
        <p:grpSpPr bwMode="auto">
          <a:xfrm>
            <a:off x="194734" y="0"/>
            <a:ext cx="11696700" cy="6726238"/>
            <a:chOff x="92" y="0"/>
            <a:chExt cx="5526" cy="4237"/>
          </a:xfrm>
        </p:grpSpPr>
        <p:grpSp>
          <p:nvGrpSpPr>
            <p:cNvPr id="2057" name="Group 3">
              <a:extLst>
                <a:ext uri="{FF2B5EF4-FFF2-40B4-BE49-F238E27FC236}">
                  <a16:creationId xmlns:a16="http://schemas.microsoft.com/office/drawing/2014/main" id="{B28CC2A8-5BB9-48D3-B919-56BE2AFE48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2" y="409"/>
              <a:ext cx="5526" cy="3828"/>
              <a:chOff x="92" y="409"/>
              <a:chExt cx="5526" cy="3828"/>
            </a:xfrm>
          </p:grpSpPr>
          <p:sp>
            <p:nvSpPr>
              <p:cNvPr id="13316" name="Freeform 4">
                <a:extLst>
                  <a:ext uri="{FF2B5EF4-FFF2-40B4-BE49-F238E27FC236}">
                    <a16:creationId xmlns:a16="http://schemas.microsoft.com/office/drawing/2014/main" id="{4AB1B676-77B1-470D-BB81-D940A8FDA7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" y="409"/>
                <a:ext cx="5526" cy="3828"/>
              </a:xfrm>
              <a:custGeom>
                <a:avLst/>
                <a:gdLst/>
                <a:ahLst/>
                <a:cxnLst>
                  <a:cxn ang="0">
                    <a:pos x="684" y="3"/>
                  </a:cxn>
                  <a:cxn ang="0">
                    <a:pos x="708" y="2"/>
                  </a:cxn>
                  <a:cxn ang="0">
                    <a:pos x="5523" y="0"/>
                  </a:cxn>
                  <a:cxn ang="0">
                    <a:pos x="5525" y="3827"/>
                  </a:cxn>
                  <a:cxn ang="0">
                    <a:pos x="0" y="3827"/>
                  </a:cxn>
                  <a:cxn ang="0">
                    <a:pos x="7" y="577"/>
                  </a:cxn>
                  <a:cxn ang="0">
                    <a:pos x="9" y="544"/>
                  </a:cxn>
                  <a:cxn ang="0">
                    <a:pos x="14" y="516"/>
                  </a:cxn>
                  <a:cxn ang="0">
                    <a:pos x="22" y="490"/>
                  </a:cxn>
                  <a:cxn ang="0">
                    <a:pos x="35" y="470"/>
                  </a:cxn>
                  <a:cxn ang="0">
                    <a:pos x="51" y="456"/>
                  </a:cxn>
                  <a:cxn ang="0">
                    <a:pos x="64" y="446"/>
                  </a:cxn>
                  <a:cxn ang="0">
                    <a:pos x="594" y="52"/>
                  </a:cxn>
                  <a:cxn ang="0">
                    <a:pos x="630" y="26"/>
                  </a:cxn>
                  <a:cxn ang="0">
                    <a:pos x="654" y="9"/>
                  </a:cxn>
                  <a:cxn ang="0">
                    <a:pos x="684" y="3"/>
                  </a:cxn>
                </a:cxnLst>
                <a:rect l="0" t="0" r="r" b="b"/>
                <a:pathLst>
                  <a:path w="5526" h="3828">
                    <a:moveTo>
                      <a:pt x="684" y="3"/>
                    </a:moveTo>
                    <a:lnTo>
                      <a:pt x="708" y="2"/>
                    </a:lnTo>
                    <a:lnTo>
                      <a:pt x="5523" y="0"/>
                    </a:lnTo>
                    <a:lnTo>
                      <a:pt x="5525" y="3827"/>
                    </a:lnTo>
                    <a:lnTo>
                      <a:pt x="0" y="3827"/>
                    </a:lnTo>
                    <a:lnTo>
                      <a:pt x="7" y="577"/>
                    </a:lnTo>
                    <a:lnTo>
                      <a:pt x="9" y="544"/>
                    </a:lnTo>
                    <a:lnTo>
                      <a:pt x="14" y="516"/>
                    </a:lnTo>
                    <a:lnTo>
                      <a:pt x="22" y="490"/>
                    </a:lnTo>
                    <a:lnTo>
                      <a:pt x="35" y="470"/>
                    </a:lnTo>
                    <a:lnTo>
                      <a:pt x="51" y="456"/>
                    </a:lnTo>
                    <a:lnTo>
                      <a:pt x="64" y="446"/>
                    </a:lnTo>
                    <a:lnTo>
                      <a:pt x="594" y="52"/>
                    </a:lnTo>
                    <a:lnTo>
                      <a:pt x="630" y="26"/>
                    </a:lnTo>
                    <a:lnTo>
                      <a:pt x="654" y="9"/>
                    </a:lnTo>
                    <a:lnTo>
                      <a:pt x="684" y="3"/>
                    </a:lnTo>
                  </a:path>
                </a:pathLst>
              </a:custGeom>
              <a:solidFill>
                <a:srgbClr val="FFFF99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grpSp>
            <p:nvGrpSpPr>
              <p:cNvPr id="2073" name="Group 5">
                <a:extLst>
                  <a:ext uri="{FF2B5EF4-FFF2-40B4-BE49-F238E27FC236}">
                    <a16:creationId xmlns:a16="http://schemas.microsoft.com/office/drawing/2014/main" id="{6F089E51-056E-4FDA-9A0E-9DD0E50ABF4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9" y="427"/>
                <a:ext cx="620" cy="565"/>
                <a:chOff x="119" y="427"/>
                <a:chExt cx="620" cy="565"/>
              </a:xfrm>
            </p:grpSpPr>
            <p:sp>
              <p:nvSpPr>
                <p:cNvPr id="13318" name="Freeform 6">
                  <a:extLst>
                    <a:ext uri="{FF2B5EF4-FFF2-40B4-BE49-F238E27FC236}">
                      <a16:creationId xmlns:a16="http://schemas.microsoft.com/office/drawing/2014/main" id="{9F457177-7A11-473B-BB21-674422865E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7" y="459"/>
                  <a:ext cx="580" cy="533"/>
                </a:xfrm>
                <a:custGeom>
                  <a:avLst/>
                  <a:gdLst/>
                  <a:ahLst/>
                  <a:cxnLst>
                    <a:cxn ang="0">
                      <a:pos x="154" y="440"/>
                    </a:cxn>
                    <a:cxn ang="0">
                      <a:pos x="323" y="493"/>
                    </a:cxn>
                    <a:cxn ang="0">
                      <a:pos x="372" y="517"/>
                    </a:cxn>
                    <a:cxn ang="0">
                      <a:pos x="411" y="532"/>
                    </a:cxn>
                    <a:cxn ang="0">
                      <a:pos x="411" y="497"/>
                    </a:cxn>
                    <a:cxn ang="0">
                      <a:pos x="415" y="440"/>
                    </a:cxn>
                    <a:cxn ang="0">
                      <a:pos x="425" y="395"/>
                    </a:cxn>
                    <a:cxn ang="0">
                      <a:pos x="441" y="326"/>
                    </a:cxn>
                    <a:cxn ang="0">
                      <a:pos x="457" y="276"/>
                    </a:cxn>
                    <a:cxn ang="0">
                      <a:pos x="474" y="240"/>
                    </a:cxn>
                    <a:cxn ang="0">
                      <a:pos x="488" y="190"/>
                    </a:cxn>
                    <a:cxn ang="0">
                      <a:pos x="504" y="149"/>
                    </a:cxn>
                    <a:cxn ang="0">
                      <a:pos x="525" y="102"/>
                    </a:cxn>
                    <a:cxn ang="0">
                      <a:pos x="579" y="0"/>
                    </a:cxn>
                    <a:cxn ang="0">
                      <a:pos x="28" y="398"/>
                    </a:cxn>
                    <a:cxn ang="0">
                      <a:pos x="0" y="420"/>
                    </a:cxn>
                    <a:cxn ang="0">
                      <a:pos x="90" y="423"/>
                    </a:cxn>
                    <a:cxn ang="0">
                      <a:pos x="154" y="440"/>
                    </a:cxn>
                  </a:cxnLst>
                  <a:rect l="0" t="0" r="r" b="b"/>
                  <a:pathLst>
                    <a:path w="580" h="533">
                      <a:moveTo>
                        <a:pt x="154" y="440"/>
                      </a:moveTo>
                      <a:lnTo>
                        <a:pt x="323" y="493"/>
                      </a:lnTo>
                      <a:lnTo>
                        <a:pt x="372" y="517"/>
                      </a:lnTo>
                      <a:lnTo>
                        <a:pt x="411" y="532"/>
                      </a:lnTo>
                      <a:lnTo>
                        <a:pt x="411" y="497"/>
                      </a:lnTo>
                      <a:lnTo>
                        <a:pt x="415" y="440"/>
                      </a:lnTo>
                      <a:lnTo>
                        <a:pt x="425" y="395"/>
                      </a:lnTo>
                      <a:lnTo>
                        <a:pt x="441" y="326"/>
                      </a:lnTo>
                      <a:lnTo>
                        <a:pt x="457" y="276"/>
                      </a:lnTo>
                      <a:lnTo>
                        <a:pt x="474" y="240"/>
                      </a:lnTo>
                      <a:lnTo>
                        <a:pt x="488" y="190"/>
                      </a:lnTo>
                      <a:lnTo>
                        <a:pt x="504" y="149"/>
                      </a:lnTo>
                      <a:lnTo>
                        <a:pt x="525" y="102"/>
                      </a:lnTo>
                      <a:lnTo>
                        <a:pt x="579" y="0"/>
                      </a:lnTo>
                      <a:lnTo>
                        <a:pt x="28" y="398"/>
                      </a:lnTo>
                      <a:lnTo>
                        <a:pt x="0" y="420"/>
                      </a:lnTo>
                      <a:lnTo>
                        <a:pt x="90" y="423"/>
                      </a:lnTo>
                      <a:lnTo>
                        <a:pt x="154" y="44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3319" name="Freeform 7">
                  <a:extLst>
                    <a:ext uri="{FF2B5EF4-FFF2-40B4-BE49-F238E27FC236}">
                      <a16:creationId xmlns:a16="http://schemas.microsoft.com/office/drawing/2014/main" id="{EDF8E8F0-D87D-4EA5-9935-DDFE89FE24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9" y="427"/>
                  <a:ext cx="620" cy="473"/>
                </a:xfrm>
                <a:custGeom>
                  <a:avLst/>
                  <a:gdLst/>
                  <a:ahLst/>
                  <a:cxnLst>
                    <a:cxn ang="0">
                      <a:pos x="0" y="472"/>
                    </a:cxn>
                    <a:cxn ang="0">
                      <a:pos x="15" y="445"/>
                    </a:cxn>
                    <a:cxn ang="0">
                      <a:pos x="61" y="411"/>
                    </a:cxn>
                    <a:cxn ang="0">
                      <a:pos x="619" y="0"/>
                    </a:cxn>
                    <a:cxn ang="0">
                      <a:pos x="466" y="153"/>
                    </a:cxn>
                    <a:cxn ang="0">
                      <a:pos x="366" y="315"/>
                    </a:cxn>
                    <a:cxn ang="0">
                      <a:pos x="301" y="467"/>
                    </a:cxn>
                    <a:cxn ang="0">
                      <a:pos x="222" y="435"/>
                    </a:cxn>
                    <a:cxn ang="0">
                      <a:pos x="132" y="413"/>
                    </a:cxn>
                    <a:cxn ang="0">
                      <a:pos x="76" y="420"/>
                    </a:cxn>
                    <a:cxn ang="0">
                      <a:pos x="30" y="432"/>
                    </a:cxn>
                    <a:cxn ang="0">
                      <a:pos x="0" y="472"/>
                    </a:cxn>
                  </a:cxnLst>
                  <a:rect l="0" t="0" r="r" b="b"/>
                  <a:pathLst>
                    <a:path w="620" h="473">
                      <a:moveTo>
                        <a:pt x="0" y="472"/>
                      </a:moveTo>
                      <a:lnTo>
                        <a:pt x="15" y="445"/>
                      </a:lnTo>
                      <a:lnTo>
                        <a:pt x="61" y="411"/>
                      </a:lnTo>
                      <a:lnTo>
                        <a:pt x="619" y="0"/>
                      </a:lnTo>
                      <a:lnTo>
                        <a:pt x="466" y="153"/>
                      </a:lnTo>
                      <a:lnTo>
                        <a:pt x="366" y="315"/>
                      </a:lnTo>
                      <a:lnTo>
                        <a:pt x="301" y="467"/>
                      </a:lnTo>
                      <a:lnTo>
                        <a:pt x="222" y="435"/>
                      </a:lnTo>
                      <a:lnTo>
                        <a:pt x="132" y="413"/>
                      </a:lnTo>
                      <a:lnTo>
                        <a:pt x="76" y="420"/>
                      </a:lnTo>
                      <a:lnTo>
                        <a:pt x="30" y="432"/>
                      </a:lnTo>
                      <a:lnTo>
                        <a:pt x="0" y="472"/>
                      </a:lnTo>
                    </a:path>
                  </a:pathLst>
                </a:custGeom>
                <a:solidFill>
                  <a:srgbClr val="FFFFFF">
                    <a:alpha val="50000"/>
                  </a:srgbClr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2058" name="Group 8">
              <a:extLst>
                <a:ext uri="{FF2B5EF4-FFF2-40B4-BE49-F238E27FC236}">
                  <a16:creationId xmlns:a16="http://schemas.microsoft.com/office/drawing/2014/main" id="{716592E2-63DA-4FD0-9003-D5F8F37C55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50" y="0"/>
              <a:ext cx="1640" cy="623"/>
              <a:chOff x="2050" y="0"/>
              <a:chExt cx="1640" cy="623"/>
            </a:xfrm>
          </p:grpSpPr>
          <p:sp>
            <p:nvSpPr>
              <p:cNvPr id="13321" name="Rectangle 9">
                <a:extLst>
                  <a:ext uri="{FF2B5EF4-FFF2-40B4-BE49-F238E27FC236}">
                    <a16:creationId xmlns:a16="http://schemas.microsoft.com/office/drawing/2014/main" id="{4166385F-34A1-4725-A1A6-0A8A042366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0" y="344"/>
                <a:ext cx="1640" cy="72"/>
              </a:xfrm>
              <a:prstGeom prst="rect">
                <a:avLst/>
              </a:prstGeom>
              <a:gradFill rotWithShape="0">
                <a:gsLst>
                  <a:gs pos="0">
                    <a:srgbClr val="1C1C1C"/>
                  </a:gs>
                  <a:gs pos="100000">
                    <a:srgbClr val="FFFFFF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22" name="Rectangle 10">
                <a:extLst>
                  <a:ext uri="{FF2B5EF4-FFF2-40B4-BE49-F238E27FC236}">
                    <a16:creationId xmlns:a16="http://schemas.microsoft.com/office/drawing/2014/main" id="{97F8D63C-23C2-4B10-8EDF-1B85E423F4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4" y="311"/>
                <a:ext cx="232" cy="3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23" name="Rectangle 11">
                <a:extLst>
                  <a:ext uri="{FF2B5EF4-FFF2-40B4-BE49-F238E27FC236}">
                    <a16:creationId xmlns:a16="http://schemas.microsoft.com/office/drawing/2014/main" id="{BBC51854-CEB2-4D20-A481-BDC2BBF27C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3" y="306"/>
                <a:ext cx="232" cy="36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24" name="Oval 12">
                <a:extLst>
                  <a:ext uri="{FF2B5EF4-FFF2-40B4-BE49-F238E27FC236}">
                    <a16:creationId xmlns:a16="http://schemas.microsoft.com/office/drawing/2014/main" id="{16468FE8-A2C3-416B-B53B-B8E19EE3BE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4" y="0"/>
                <a:ext cx="379" cy="370"/>
              </a:xfrm>
              <a:prstGeom prst="ellipse">
                <a:avLst/>
              </a:prstGeom>
              <a:gradFill rotWithShape="0">
                <a:gsLst>
                  <a:gs pos="0">
                    <a:srgbClr val="1C1C1C"/>
                  </a:gs>
                  <a:gs pos="50000">
                    <a:srgbClr val="FFFFFF"/>
                  </a:gs>
                  <a:gs pos="100000">
                    <a:srgbClr val="1C1C1C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25" name="Oval 13">
                <a:extLst>
                  <a:ext uri="{FF2B5EF4-FFF2-40B4-BE49-F238E27FC236}">
                    <a16:creationId xmlns:a16="http://schemas.microsoft.com/office/drawing/2014/main" id="{995C1FB9-B48A-4BF7-B506-C97B0AE1F3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2" y="13"/>
                <a:ext cx="344" cy="347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26" name="Freeform 14">
                <a:extLst>
                  <a:ext uri="{FF2B5EF4-FFF2-40B4-BE49-F238E27FC236}">
                    <a16:creationId xmlns:a16="http://schemas.microsoft.com/office/drawing/2014/main" id="{293D2EFE-6939-43AB-9877-17F53C31F0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8" y="10"/>
                <a:ext cx="279" cy="82"/>
              </a:xfrm>
              <a:custGeom>
                <a:avLst/>
                <a:gdLst/>
                <a:ahLst/>
                <a:cxnLst>
                  <a:cxn ang="0">
                    <a:pos x="278" y="65"/>
                  </a:cxn>
                  <a:cxn ang="0">
                    <a:pos x="271" y="49"/>
                  </a:cxn>
                  <a:cxn ang="0">
                    <a:pos x="254" y="32"/>
                  </a:cxn>
                  <a:cxn ang="0">
                    <a:pos x="232" y="20"/>
                  </a:cxn>
                  <a:cxn ang="0">
                    <a:pos x="203" y="7"/>
                  </a:cxn>
                  <a:cxn ang="0">
                    <a:pos x="168" y="0"/>
                  </a:cxn>
                  <a:cxn ang="0">
                    <a:pos x="127" y="0"/>
                  </a:cxn>
                  <a:cxn ang="0">
                    <a:pos x="95" y="3"/>
                  </a:cxn>
                  <a:cxn ang="0">
                    <a:pos x="63" y="14"/>
                  </a:cxn>
                  <a:cxn ang="0">
                    <a:pos x="41" y="29"/>
                  </a:cxn>
                  <a:cxn ang="0">
                    <a:pos x="21" y="43"/>
                  </a:cxn>
                  <a:cxn ang="0">
                    <a:pos x="5" y="62"/>
                  </a:cxn>
                  <a:cxn ang="0">
                    <a:pos x="0" y="71"/>
                  </a:cxn>
                  <a:cxn ang="0">
                    <a:pos x="1" y="81"/>
                  </a:cxn>
                  <a:cxn ang="0">
                    <a:pos x="14" y="62"/>
                  </a:cxn>
                  <a:cxn ang="0">
                    <a:pos x="28" y="51"/>
                  </a:cxn>
                  <a:cxn ang="0">
                    <a:pos x="55" y="33"/>
                  </a:cxn>
                  <a:cxn ang="0">
                    <a:pos x="78" y="23"/>
                  </a:cxn>
                  <a:cxn ang="0">
                    <a:pos x="105" y="14"/>
                  </a:cxn>
                  <a:cxn ang="0">
                    <a:pos x="131" y="11"/>
                  </a:cxn>
                  <a:cxn ang="0">
                    <a:pos x="147" y="11"/>
                  </a:cxn>
                  <a:cxn ang="0">
                    <a:pos x="167" y="13"/>
                  </a:cxn>
                  <a:cxn ang="0">
                    <a:pos x="186" y="14"/>
                  </a:cxn>
                  <a:cxn ang="0">
                    <a:pos x="206" y="20"/>
                  </a:cxn>
                  <a:cxn ang="0">
                    <a:pos x="239" y="35"/>
                  </a:cxn>
                  <a:cxn ang="0">
                    <a:pos x="255" y="49"/>
                  </a:cxn>
                  <a:cxn ang="0">
                    <a:pos x="278" y="65"/>
                  </a:cxn>
                </a:cxnLst>
                <a:rect l="0" t="0" r="r" b="b"/>
                <a:pathLst>
                  <a:path w="279" h="82">
                    <a:moveTo>
                      <a:pt x="278" y="65"/>
                    </a:moveTo>
                    <a:lnTo>
                      <a:pt x="271" y="49"/>
                    </a:lnTo>
                    <a:lnTo>
                      <a:pt x="254" y="32"/>
                    </a:lnTo>
                    <a:lnTo>
                      <a:pt x="232" y="20"/>
                    </a:lnTo>
                    <a:lnTo>
                      <a:pt x="203" y="7"/>
                    </a:lnTo>
                    <a:lnTo>
                      <a:pt x="168" y="0"/>
                    </a:lnTo>
                    <a:lnTo>
                      <a:pt x="127" y="0"/>
                    </a:lnTo>
                    <a:lnTo>
                      <a:pt x="95" y="3"/>
                    </a:lnTo>
                    <a:lnTo>
                      <a:pt x="63" y="14"/>
                    </a:lnTo>
                    <a:lnTo>
                      <a:pt x="41" y="29"/>
                    </a:lnTo>
                    <a:lnTo>
                      <a:pt x="21" y="43"/>
                    </a:lnTo>
                    <a:lnTo>
                      <a:pt x="5" y="62"/>
                    </a:lnTo>
                    <a:lnTo>
                      <a:pt x="0" y="71"/>
                    </a:lnTo>
                    <a:lnTo>
                      <a:pt x="1" y="81"/>
                    </a:lnTo>
                    <a:lnTo>
                      <a:pt x="14" y="62"/>
                    </a:lnTo>
                    <a:lnTo>
                      <a:pt x="28" y="51"/>
                    </a:lnTo>
                    <a:lnTo>
                      <a:pt x="55" y="33"/>
                    </a:lnTo>
                    <a:lnTo>
                      <a:pt x="78" y="23"/>
                    </a:lnTo>
                    <a:lnTo>
                      <a:pt x="105" y="14"/>
                    </a:lnTo>
                    <a:lnTo>
                      <a:pt x="131" y="11"/>
                    </a:lnTo>
                    <a:lnTo>
                      <a:pt x="147" y="11"/>
                    </a:lnTo>
                    <a:lnTo>
                      <a:pt x="167" y="13"/>
                    </a:lnTo>
                    <a:lnTo>
                      <a:pt x="186" y="14"/>
                    </a:lnTo>
                    <a:lnTo>
                      <a:pt x="206" y="20"/>
                    </a:lnTo>
                    <a:lnTo>
                      <a:pt x="239" y="35"/>
                    </a:lnTo>
                    <a:lnTo>
                      <a:pt x="255" y="49"/>
                    </a:lnTo>
                    <a:lnTo>
                      <a:pt x="278" y="65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27" name="Oval 15">
                <a:extLst>
                  <a:ext uri="{FF2B5EF4-FFF2-40B4-BE49-F238E27FC236}">
                    <a16:creationId xmlns:a16="http://schemas.microsoft.com/office/drawing/2014/main" id="{4FEA7A37-040D-43EE-8CA6-67F32DE280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9" y="43"/>
                <a:ext cx="289" cy="281"/>
              </a:xfrm>
              <a:prstGeom prst="ellipse">
                <a:avLst/>
              </a:prstGeom>
              <a:gradFill rotWithShape="0">
                <a:gsLst>
                  <a:gs pos="0">
                    <a:srgbClr val="1C1C1C"/>
                  </a:gs>
                  <a:gs pos="50000">
                    <a:srgbClr val="FFFFFF"/>
                  </a:gs>
                  <a:gs pos="100000">
                    <a:srgbClr val="1C1C1C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28" name="Oval 16" descr="Walnut">
                <a:extLst>
                  <a:ext uri="{FF2B5EF4-FFF2-40B4-BE49-F238E27FC236}">
                    <a16:creationId xmlns:a16="http://schemas.microsoft.com/office/drawing/2014/main" id="{DE2DD0C3-607B-4A7A-807C-5A3C480687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9" y="60"/>
                <a:ext cx="247" cy="238"/>
              </a:xfrm>
              <a:prstGeom prst="ellipse">
                <a:avLst/>
              </a:prstGeom>
              <a:blipFill dpi="0" rotWithShape="0">
                <a:blip r:embed="rId14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29" name="Freeform 17">
                <a:extLst>
                  <a:ext uri="{FF2B5EF4-FFF2-40B4-BE49-F238E27FC236}">
                    <a16:creationId xmlns:a16="http://schemas.microsoft.com/office/drawing/2014/main" id="{6799B4FC-1C61-4E5C-A848-5B6D003AED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2" y="267"/>
                <a:ext cx="1358" cy="356"/>
              </a:xfrm>
              <a:custGeom>
                <a:avLst/>
                <a:gdLst/>
                <a:ahLst/>
                <a:cxnLst>
                  <a:cxn ang="0">
                    <a:pos x="10" y="345"/>
                  </a:cxn>
                  <a:cxn ang="0">
                    <a:pos x="28" y="351"/>
                  </a:cxn>
                  <a:cxn ang="0">
                    <a:pos x="1357" y="355"/>
                  </a:cxn>
                  <a:cxn ang="0">
                    <a:pos x="1357" y="279"/>
                  </a:cxn>
                  <a:cxn ang="0">
                    <a:pos x="1351" y="248"/>
                  </a:cxn>
                  <a:cxn ang="0">
                    <a:pos x="1338" y="220"/>
                  </a:cxn>
                  <a:cxn ang="0">
                    <a:pos x="1324" y="192"/>
                  </a:cxn>
                  <a:cxn ang="0">
                    <a:pos x="1282" y="147"/>
                  </a:cxn>
                  <a:cxn ang="0">
                    <a:pos x="1214" y="119"/>
                  </a:cxn>
                  <a:cxn ang="0">
                    <a:pos x="1141" y="106"/>
                  </a:cxn>
                  <a:cxn ang="0">
                    <a:pos x="1073" y="96"/>
                  </a:cxn>
                  <a:cxn ang="0">
                    <a:pos x="996" y="87"/>
                  </a:cxn>
                  <a:cxn ang="0">
                    <a:pos x="906" y="81"/>
                  </a:cxn>
                  <a:cxn ang="0">
                    <a:pos x="782" y="69"/>
                  </a:cxn>
                  <a:cxn ang="0">
                    <a:pos x="817" y="22"/>
                  </a:cxn>
                  <a:cxn ang="0">
                    <a:pos x="823" y="2"/>
                  </a:cxn>
                  <a:cxn ang="0">
                    <a:pos x="795" y="28"/>
                  </a:cxn>
                  <a:cxn ang="0">
                    <a:pos x="779" y="41"/>
                  </a:cxn>
                  <a:cxn ang="0">
                    <a:pos x="762" y="57"/>
                  </a:cxn>
                  <a:cxn ang="0">
                    <a:pos x="746" y="62"/>
                  </a:cxn>
                  <a:cxn ang="0">
                    <a:pos x="714" y="71"/>
                  </a:cxn>
                  <a:cxn ang="0">
                    <a:pos x="661" y="72"/>
                  </a:cxn>
                  <a:cxn ang="0">
                    <a:pos x="612" y="70"/>
                  </a:cxn>
                  <a:cxn ang="0">
                    <a:pos x="587" y="57"/>
                  </a:cxn>
                  <a:cxn ang="0">
                    <a:pos x="571" y="46"/>
                  </a:cxn>
                  <a:cxn ang="0">
                    <a:pos x="548" y="28"/>
                  </a:cxn>
                  <a:cxn ang="0">
                    <a:pos x="519" y="0"/>
                  </a:cxn>
                  <a:cxn ang="0">
                    <a:pos x="527" y="24"/>
                  </a:cxn>
                  <a:cxn ang="0">
                    <a:pos x="539" y="64"/>
                  </a:cxn>
                  <a:cxn ang="0">
                    <a:pos x="525" y="72"/>
                  </a:cxn>
                  <a:cxn ang="0">
                    <a:pos x="379" y="80"/>
                  </a:cxn>
                  <a:cxn ang="0">
                    <a:pos x="259" y="96"/>
                  </a:cxn>
                  <a:cxn ang="0">
                    <a:pos x="190" y="106"/>
                  </a:cxn>
                  <a:cxn ang="0">
                    <a:pos x="123" y="119"/>
                  </a:cxn>
                  <a:cxn ang="0">
                    <a:pos x="94" y="129"/>
                  </a:cxn>
                  <a:cxn ang="0">
                    <a:pos x="72" y="144"/>
                  </a:cxn>
                  <a:cxn ang="0">
                    <a:pos x="43" y="171"/>
                  </a:cxn>
                  <a:cxn ang="0">
                    <a:pos x="24" y="202"/>
                  </a:cxn>
                  <a:cxn ang="0">
                    <a:pos x="11" y="239"/>
                  </a:cxn>
                  <a:cxn ang="0">
                    <a:pos x="4" y="267"/>
                  </a:cxn>
                  <a:cxn ang="0">
                    <a:pos x="1" y="299"/>
                  </a:cxn>
                  <a:cxn ang="0">
                    <a:pos x="0" y="320"/>
                  </a:cxn>
                  <a:cxn ang="0">
                    <a:pos x="10" y="345"/>
                  </a:cxn>
                </a:cxnLst>
                <a:rect l="0" t="0" r="r" b="b"/>
                <a:pathLst>
                  <a:path w="1358" h="356">
                    <a:moveTo>
                      <a:pt x="10" y="345"/>
                    </a:moveTo>
                    <a:lnTo>
                      <a:pt x="28" y="351"/>
                    </a:lnTo>
                    <a:lnTo>
                      <a:pt x="1357" y="355"/>
                    </a:lnTo>
                    <a:lnTo>
                      <a:pt x="1357" y="279"/>
                    </a:lnTo>
                    <a:lnTo>
                      <a:pt x="1351" y="248"/>
                    </a:lnTo>
                    <a:lnTo>
                      <a:pt x="1338" y="220"/>
                    </a:lnTo>
                    <a:lnTo>
                      <a:pt x="1324" y="192"/>
                    </a:lnTo>
                    <a:lnTo>
                      <a:pt x="1282" y="147"/>
                    </a:lnTo>
                    <a:lnTo>
                      <a:pt x="1214" y="119"/>
                    </a:lnTo>
                    <a:lnTo>
                      <a:pt x="1141" y="106"/>
                    </a:lnTo>
                    <a:lnTo>
                      <a:pt x="1073" y="96"/>
                    </a:lnTo>
                    <a:lnTo>
                      <a:pt x="996" y="87"/>
                    </a:lnTo>
                    <a:lnTo>
                      <a:pt x="906" y="81"/>
                    </a:lnTo>
                    <a:lnTo>
                      <a:pt x="782" y="69"/>
                    </a:lnTo>
                    <a:lnTo>
                      <a:pt x="817" y="22"/>
                    </a:lnTo>
                    <a:lnTo>
                      <a:pt x="823" y="2"/>
                    </a:lnTo>
                    <a:lnTo>
                      <a:pt x="795" y="28"/>
                    </a:lnTo>
                    <a:lnTo>
                      <a:pt x="779" y="41"/>
                    </a:lnTo>
                    <a:lnTo>
                      <a:pt x="762" y="57"/>
                    </a:lnTo>
                    <a:lnTo>
                      <a:pt x="746" y="62"/>
                    </a:lnTo>
                    <a:lnTo>
                      <a:pt x="714" y="71"/>
                    </a:lnTo>
                    <a:lnTo>
                      <a:pt x="661" y="72"/>
                    </a:lnTo>
                    <a:lnTo>
                      <a:pt x="612" y="70"/>
                    </a:lnTo>
                    <a:lnTo>
                      <a:pt x="587" y="57"/>
                    </a:lnTo>
                    <a:lnTo>
                      <a:pt x="571" y="46"/>
                    </a:lnTo>
                    <a:lnTo>
                      <a:pt x="548" y="28"/>
                    </a:lnTo>
                    <a:lnTo>
                      <a:pt x="519" y="0"/>
                    </a:lnTo>
                    <a:lnTo>
                      <a:pt x="527" y="24"/>
                    </a:lnTo>
                    <a:lnTo>
                      <a:pt x="539" y="64"/>
                    </a:lnTo>
                    <a:lnTo>
                      <a:pt x="525" y="72"/>
                    </a:lnTo>
                    <a:lnTo>
                      <a:pt x="379" y="80"/>
                    </a:lnTo>
                    <a:lnTo>
                      <a:pt x="259" y="96"/>
                    </a:lnTo>
                    <a:lnTo>
                      <a:pt x="190" y="106"/>
                    </a:lnTo>
                    <a:lnTo>
                      <a:pt x="123" y="119"/>
                    </a:lnTo>
                    <a:lnTo>
                      <a:pt x="94" y="129"/>
                    </a:lnTo>
                    <a:lnTo>
                      <a:pt x="72" y="144"/>
                    </a:lnTo>
                    <a:lnTo>
                      <a:pt x="43" y="171"/>
                    </a:lnTo>
                    <a:lnTo>
                      <a:pt x="24" y="202"/>
                    </a:lnTo>
                    <a:lnTo>
                      <a:pt x="11" y="239"/>
                    </a:lnTo>
                    <a:lnTo>
                      <a:pt x="4" y="267"/>
                    </a:lnTo>
                    <a:lnTo>
                      <a:pt x="1" y="299"/>
                    </a:lnTo>
                    <a:lnTo>
                      <a:pt x="0" y="320"/>
                    </a:lnTo>
                    <a:lnTo>
                      <a:pt x="10" y="34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30" name="Freeform 18">
                <a:extLst>
                  <a:ext uri="{FF2B5EF4-FFF2-40B4-BE49-F238E27FC236}">
                    <a16:creationId xmlns:a16="http://schemas.microsoft.com/office/drawing/2014/main" id="{64B6C646-3FB0-4BC8-A861-DD235B270B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3" y="308"/>
                <a:ext cx="536" cy="184"/>
              </a:xfrm>
              <a:custGeom>
                <a:avLst/>
                <a:gdLst/>
                <a:ahLst/>
                <a:cxnLst>
                  <a:cxn ang="0">
                    <a:pos x="0" y="183"/>
                  </a:cxn>
                  <a:cxn ang="0">
                    <a:pos x="7" y="153"/>
                  </a:cxn>
                  <a:cxn ang="0">
                    <a:pos x="17" y="133"/>
                  </a:cxn>
                  <a:cxn ang="0">
                    <a:pos x="49" y="110"/>
                  </a:cxn>
                  <a:cxn ang="0">
                    <a:pos x="105" y="88"/>
                  </a:cxn>
                  <a:cxn ang="0">
                    <a:pos x="147" y="82"/>
                  </a:cxn>
                  <a:cxn ang="0">
                    <a:pos x="182" y="74"/>
                  </a:cxn>
                  <a:cxn ang="0">
                    <a:pos x="237" y="69"/>
                  </a:cxn>
                  <a:cxn ang="0">
                    <a:pos x="279" y="61"/>
                  </a:cxn>
                  <a:cxn ang="0">
                    <a:pos x="320" y="54"/>
                  </a:cxn>
                  <a:cxn ang="0">
                    <a:pos x="359" y="49"/>
                  </a:cxn>
                  <a:cxn ang="0">
                    <a:pos x="405" y="43"/>
                  </a:cxn>
                  <a:cxn ang="0">
                    <a:pos x="473" y="42"/>
                  </a:cxn>
                  <a:cxn ang="0">
                    <a:pos x="470" y="44"/>
                  </a:cxn>
                  <a:cxn ang="0">
                    <a:pos x="506" y="41"/>
                  </a:cxn>
                  <a:cxn ang="0">
                    <a:pos x="518" y="27"/>
                  </a:cxn>
                  <a:cxn ang="0">
                    <a:pos x="513" y="0"/>
                  </a:cxn>
                  <a:cxn ang="0">
                    <a:pos x="533" y="23"/>
                  </a:cxn>
                  <a:cxn ang="0">
                    <a:pos x="535" y="39"/>
                  </a:cxn>
                  <a:cxn ang="0">
                    <a:pos x="513" y="52"/>
                  </a:cxn>
                  <a:cxn ang="0">
                    <a:pos x="470" y="57"/>
                  </a:cxn>
                  <a:cxn ang="0">
                    <a:pos x="399" y="61"/>
                  </a:cxn>
                  <a:cxn ang="0">
                    <a:pos x="323" y="70"/>
                  </a:cxn>
                  <a:cxn ang="0">
                    <a:pos x="263" y="80"/>
                  </a:cxn>
                  <a:cxn ang="0">
                    <a:pos x="193" y="90"/>
                  </a:cxn>
                  <a:cxn ang="0">
                    <a:pos x="135" y="99"/>
                  </a:cxn>
                  <a:cxn ang="0">
                    <a:pos x="92" y="109"/>
                  </a:cxn>
                  <a:cxn ang="0">
                    <a:pos x="56" y="128"/>
                  </a:cxn>
                  <a:cxn ang="0">
                    <a:pos x="30" y="140"/>
                  </a:cxn>
                  <a:cxn ang="0">
                    <a:pos x="15" y="164"/>
                  </a:cxn>
                  <a:cxn ang="0">
                    <a:pos x="0" y="183"/>
                  </a:cxn>
                </a:cxnLst>
                <a:rect l="0" t="0" r="r" b="b"/>
                <a:pathLst>
                  <a:path w="536" h="184">
                    <a:moveTo>
                      <a:pt x="0" y="183"/>
                    </a:moveTo>
                    <a:lnTo>
                      <a:pt x="7" y="153"/>
                    </a:lnTo>
                    <a:lnTo>
                      <a:pt x="17" y="133"/>
                    </a:lnTo>
                    <a:lnTo>
                      <a:pt x="49" y="110"/>
                    </a:lnTo>
                    <a:lnTo>
                      <a:pt x="105" y="88"/>
                    </a:lnTo>
                    <a:lnTo>
                      <a:pt x="147" y="82"/>
                    </a:lnTo>
                    <a:lnTo>
                      <a:pt x="182" y="74"/>
                    </a:lnTo>
                    <a:lnTo>
                      <a:pt x="237" y="69"/>
                    </a:lnTo>
                    <a:lnTo>
                      <a:pt x="279" y="61"/>
                    </a:lnTo>
                    <a:lnTo>
                      <a:pt x="320" y="54"/>
                    </a:lnTo>
                    <a:lnTo>
                      <a:pt x="359" y="49"/>
                    </a:lnTo>
                    <a:lnTo>
                      <a:pt x="405" y="43"/>
                    </a:lnTo>
                    <a:lnTo>
                      <a:pt x="473" y="42"/>
                    </a:lnTo>
                    <a:lnTo>
                      <a:pt x="470" y="44"/>
                    </a:lnTo>
                    <a:lnTo>
                      <a:pt x="506" y="41"/>
                    </a:lnTo>
                    <a:lnTo>
                      <a:pt x="518" y="27"/>
                    </a:lnTo>
                    <a:lnTo>
                      <a:pt x="513" y="0"/>
                    </a:lnTo>
                    <a:lnTo>
                      <a:pt x="533" y="23"/>
                    </a:lnTo>
                    <a:lnTo>
                      <a:pt x="535" y="39"/>
                    </a:lnTo>
                    <a:lnTo>
                      <a:pt x="513" y="52"/>
                    </a:lnTo>
                    <a:lnTo>
                      <a:pt x="470" y="57"/>
                    </a:lnTo>
                    <a:lnTo>
                      <a:pt x="399" y="61"/>
                    </a:lnTo>
                    <a:lnTo>
                      <a:pt x="323" y="70"/>
                    </a:lnTo>
                    <a:lnTo>
                      <a:pt x="263" y="80"/>
                    </a:lnTo>
                    <a:lnTo>
                      <a:pt x="193" y="90"/>
                    </a:lnTo>
                    <a:lnTo>
                      <a:pt x="135" y="99"/>
                    </a:lnTo>
                    <a:lnTo>
                      <a:pt x="92" y="109"/>
                    </a:lnTo>
                    <a:lnTo>
                      <a:pt x="56" y="128"/>
                    </a:lnTo>
                    <a:lnTo>
                      <a:pt x="30" y="140"/>
                    </a:lnTo>
                    <a:lnTo>
                      <a:pt x="15" y="164"/>
                    </a:lnTo>
                    <a:lnTo>
                      <a:pt x="0" y="183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31" name="Freeform 19">
                <a:extLst>
                  <a:ext uri="{FF2B5EF4-FFF2-40B4-BE49-F238E27FC236}">
                    <a16:creationId xmlns:a16="http://schemas.microsoft.com/office/drawing/2014/main" id="{1B06D0C6-E6A8-4C8A-9374-83B9765032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7" y="574"/>
                <a:ext cx="1326" cy="4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7" y="30"/>
                  </a:cxn>
                  <a:cxn ang="0">
                    <a:pos x="114" y="37"/>
                  </a:cxn>
                  <a:cxn ang="0">
                    <a:pos x="381" y="36"/>
                  </a:cxn>
                  <a:cxn ang="0">
                    <a:pos x="438" y="37"/>
                  </a:cxn>
                  <a:cxn ang="0">
                    <a:pos x="480" y="38"/>
                  </a:cxn>
                  <a:cxn ang="0">
                    <a:pos x="578" y="38"/>
                  </a:cxn>
                  <a:cxn ang="0">
                    <a:pos x="686" y="36"/>
                  </a:cxn>
                  <a:cxn ang="0">
                    <a:pos x="724" y="36"/>
                  </a:cxn>
                  <a:cxn ang="0">
                    <a:pos x="819" y="38"/>
                  </a:cxn>
                  <a:cxn ang="0">
                    <a:pos x="859" y="39"/>
                  </a:cxn>
                  <a:cxn ang="0">
                    <a:pos x="888" y="38"/>
                  </a:cxn>
                  <a:cxn ang="0">
                    <a:pos x="962" y="36"/>
                  </a:cxn>
                  <a:cxn ang="0">
                    <a:pos x="1004" y="38"/>
                  </a:cxn>
                  <a:cxn ang="0">
                    <a:pos x="1045" y="37"/>
                  </a:cxn>
                  <a:cxn ang="0">
                    <a:pos x="1072" y="36"/>
                  </a:cxn>
                  <a:cxn ang="0">
                    <a:pos x="1119" y="36"/>
                  </a:cxn>
                  <a:cxn ang="0">
                    <a:pos x="1145" y="37"/>
                  </a:cxn>
                  <a:cxn ang="0">
                    <a:pos x="1171" y="38"/>
                  </a:cxn>
                  <a:cxn ang="0">
                    <a:pos x="1233" y="37"/>
                  </a:cxn>
                  <a:cxn ang="0">
                    <a:pos x="1257" y="37"/>
                  </a:cxn>
                  <a:cxn ang="0">
                    <a:pos x="1325" y="32"/>
                  </a:cxn>
                  <a:cxn ang="0">
                    <a:pos x="1291" y="22"/>
                  </a:cxn>
                  <a:cxn ang="0">
                    <a:pos x="1271" y="22"/>
                  </a:cxn>
                  <a:cxn ang="0">
                    <a:pos x="1249" y="23"/>
                  </a:cxn>
                  <a:cxn ang="0">
                    <a:pos x="1081" y="15"/>
                  </a:cxn>
                  <a:cxn ang="0">
                    <a:pos x="1015" y="17"/>
                  </a:cxn>
                  <a:cxn ang="0">
                    <a:pos x="943" y="21"/>
                  </a:cxn>
                  <a:cxn ang="0">
                    <a:pos x="874" y="20"/>
                  </a:cxn>
                  <a:cxn ang="0">
                    <a:pos x="819" y="18"/>
                  </a:cxn>
                  <a:cxn ang="0">
                    <a:pos x="732" y="19"/>
                  </a:cxn>
                  <a:cxn ang="0">
                    <a:pos x="683" y="20"/>
                  </a:cxn>
                  <a:cxn ang="0">
                    <a:pos x="655" y="21"/>
                  </a:cxn>
                  <a:cxn ang="0">
                    <a:pos x="605" y="22"/>
                  </a:cxn>
                  <a:cxn ang="0">
                    <a:pos x="553" y="20"/>
                  </a:cxn>
                  <a:cxn ang="0">
                    <a:pos x="524" y="19"/>
                  </a:cxn>
                  <a:cxn ang="0">
                    <a:pos x="462" y="17"/>
                  </a:cxn>
                  <a:cxn ang="0">
                    <a:pos x="436" y="18"/>
                  </a:cxn>
                  <a:cxn ang="0">
                    <a:pos x="378" y="21"/>
                  </a:cxn>
                  <a:cxn ang="0">
                    <a:pos x="340" y="23"/>
                  </a:cxn>
                  <a:cxn ang="0">
                    <a:pos x="302" y="24"/>
                  </a:cxn>
                  <a:cxn ang="0">
                    <a:pos x="258" y="22"/>
                  </a:cxn>
                  <a:cxn ang="0">
                    <a:pos x="205" y="20"/>
                  </a:cxn>
                  <a:cxn ang="0">
                    <a:pos x="147" y="23"/>
                  </a:cxn>
                  <a:cxn ang="0">
                    <a:pos x="133" y="23"/>
                  </a:cxn>
                  <a:cxn ang="0">
                    <a:pos x="82" y="20"/>
                  </a:cxn>
                  <a:cxn ang="0">
                    <a:pos x="53" y="19"/>
                  </a:cxn>
                  <a:cxn ang="0">
                    <a:pos x="38" y="20"/>
                  </a:cxn>
                </a:cxnLst>
                <a:rect l="0" t="0" r="r" b="b"/>
                <a:pathLst>
                  <a:path w="1326" h="40">
                    <a:moveTo>
                      <a:pt x="6" y="0"/>
                    </a:moveTo>
                    <a:lnTo>
                      <a:pt x="0" y="10"/>
                    </a:lnTo>
                    <a:lnTo>
                      <a:pt x="6" y="25"/>
                    </a:lnTo>
                    <a:lnTo>
                      <a:pt x="17" y="30"/>
                    </a:lnTo>
                    <a:lnTo>
                      <a:pt x="36" y="36"/>
                    </a:lnTo>
                    <a:lnTo>
                      <a:pt x="114" y="37"/>
                    </a:lnTo>
                    <a:lnTo>
                      <a:pt x="275" y="38"/>
                    </a:lnTo>
                    <a:lnTo>
                      <a:pt x="381" y="36"/>
                    </a:lnTo>
                    <a:lnTo>
                      <a:pt x="415" y="37"/>
                    </a:lnTo>
                    <a:lnTo>
                      <a:pt x="438" y="37"/>
                    </a:lnTo>
                    <a:lnTo>
                      <a:pt x="474" y="38"/>
                    </a:lnTo>
                    <a:lnTo>
                      <a:pt x="480" y="38"/>
                    </a:lnTo>
                    <a:lnTo>
                      <a:pt x="545" y="38"/>
                    </a:lnTo>
                    <a:lnTo>
                      <a:pt x="578" y="38"/>
                    </a:lnTo>
                    <a:lnTo>
                      <a:pt x="598" y="37"/>
                    </a:lnTo>
                    <a:lnTo>
                      <a:pt x="686" y="36"/>
                    </a:lnTo>
                    <a:lnTo>
                      <a:pt x="691" y="36"/>
                    </a:lnTo>
                    <a:lnTo>
                      <a:pt x="724" y="36"/>
                    </a:lnTo>
                    <a:lnTo>
                      <a:pt x="777" y="38"/>
                    </a:lnTo>
                    <a:lnTo>
                      <a:pt x="819" y="38"/>
                    </a:lnTo>
                    <a:lnTo>
                      <a:pt x="825" y="38"/>
                    </a:lnTo>
                    <a:lnTo>
                      <a:pt x="859" y="39"/>
                    </a:lnTo>
                    <a:lnTo>
                      <a:pt x="882" y="37"/>
                    </a:lnTo>
                    <a:lnTo>
                      <a:pt x="888" y="38"/>
                    </a:lnTo>
                    <a:lnTo>
                      <a:pt x="957" y="37"/>
                    </a:lnTo>
                    <a:lnTo>
                      <a:pt x="962" y="36"/>
                    </a:lnTo>
                    <a:lnTo>
                      <a:pt x="980" y="37"/>
                    </a:lnTo>
                    <a:lnTo>
                      <a:pt x="1004" y="38"/>
                    </a:lnTo>
                    <a:lnTo>
                      <a:pt x="1011" y="38"/>
                    </a:lnTo>
                    <a:lnTo>
                      <a:pt x="1045" y="37"/>
                    </a:lnTo>
                    <a:lnTo>
                      <a:pt x="1066" y="36"/>
                    </a:lnTo>
                    <a:lnTo>
                      <a:pt x="1072" y="36"/>
                    </a:lnTo>
                    <a:lnTo>
                      <a:pt x="1091" y="36"/>
                    </a:lnTo>
                    <a:lnTo>
                      <a:pt x="1119" y="36"/>
                    </a:lnTo>
                    <a:lnTo>
                      <a:pt x="1126" y="36"/>
                    </a:lnTo>
                    <a:lnTo>
                      <a:pt x="1145" y="37"/>
                    </a:lnTo>
                    <a:lnTo>
                      <a:pt x="1165" y="38"/>
                    </a:lnTo>
                    <a:lnTo>
                      <a:pt x="1171" y="38"/>
                    </a:lnTo>
                    <a:lnTo>
                      <a:pt x="1214" y="36"/>
                    </a:lnTo>
                    <a:lnTo>
                      <a:pt x="1233" y="37"/>
                    </a:lnTo>
                    <a:lnTo>
                      <a:pt x="1252" y="38"/>
                    </a:lnTo>
                    <a:lnTo>
                      <a:pt x="1257" y="37"/>
                    </a:lnTo>
                    <a:lnTo>
                      <a:pt x="1309" y="37"/>
                    </a:lnTo>
                    <a:lnTo>
                      <a:pt x="1325" y="32"/>
                    </a:lnTo>
                    <a:lnTo>
                      <a:pt x="1298" y="22"/>
                    </a:lnTo>
                    <a:lnTo>
                      <a:pt x="1291" y="22"/>
                    </a:lnTo>
                    <a:lnTo>
                      <a:pt x="1267" y="20"/>
                    </a:lnTo>
                    <a:lnTo>
                      <a:pt x="1271" y="22"/>
                    </a:lnTo>
                    <a:lnTo>
                      <a:pt x="1256" y="24"/>
                    </a:lnTo>
                    <a:lnTo>
                      <a:pt x="1249" y="23"/>
                    </a:lnTo>
                    <a:lnTo>
                      <a:pt x="1087" y="15"/>
                    </a:lnTo>
                    <a:lnTo>
                      <a:pt x="1081" y="15"/>
                    </a:lnTo>
                    <a:lnTo>
                      <a:pt x="1038" y="15"/>
                    </a:lnTo>
                    <a:lnTo>
                      <a:pt x="1015" y="17"/>
                    </a:lnTo>
                    <a:lnTo>
                      <a:pt x="978" y="19"/>
                    </a:lnTo>
                    <a:lnTo>
                      <a:pt x="943" y="21"/>
                    </a:lnTo>
                    <a:lnTo>
                      <a:pt x="904" y="21"/>
                    </a:lnTo>
                    <a:lnTo>
                      <a:pt x="874" y="20"/>
                    </a:lnTo>
                    <a:lnTo>
                      <a:pt x="869" y="20"/>
                    </a:lnTo>
                    <a:lnTo>
                      <a:pt x="819" y="18"/>
                    </a:lnTo>
                    <a:lnTo>
                      <a:pt x="752" y="18"/>
                    </a:lnTo>
                    <a:lnTo>
                      <a:pt x="732" y="19"/>
                    </a:lnTo>
                    <a:lnTo>
                      <a:pt x="709" y="20"/>
                    </a:lnTo>
                    <a:lnTo>
                      <a:pt x="683" y="20"/>
                    </a:lnTo>
                    <a:lnTo>
                      <a:pt x="678" y="20"/>
                    </a:lnTo>
                    <a:lnTo>
                      <a:pt x="655" y="21"/>
                    </a:lnTo>
                    <a:lnTo>
                      <a:pt x="610" y="22"/>
                    </a:lnTo>
                    <a:lnTo>
                      <a:pt x="605" y="22"/>
                    </a:lnTo>
                    <a:lnTo>
                      <a:pt x="584" y="22"/>
                    </a:lnTo>
                    <a:lnTo>
                      <a:pt x="553" y="20"/>
                    </a:lnTo>
                    <a:lnTo>
                      <a:pt x="530" y="19"/>
                    </a:lnTo>
                    <a:lnTo>
                      <a:pt x="524" y="19"/>
                    </a:lnTo>
                    <a:lnTo>
                      <a:pt x="496" y="17"/>
                    </a:lnTo>
                    <a:lnTo>
                      <a:pt x="462" y="17"/>
                    </a:lnTo>
                    <a:lnTo>
                      <a:pt x="457" y="17"/>
                    </a:lnTo>
                    <a:lnTo>
                      <a:pt x="436" y="18"/>
                    </a:lnTo>
                    <a:lnTo>
                      <a:pt x="404" y="20"/>
                    </a:lnTo>
                    <a:lnTo>
                      <a:pt x="378" y="21"/>
                    </a:lnTo>
                    <a:lnTo>
                      <a:pt x="373" y="21"/>
                    </a:lnTo>
                    <a:lnTo>
                      <a:pt x="340" y="23"/>
                    </a:lnTo>
                    <a:lnTo>
                      <a:pt x="335" y="23"/>
                    </a:lnTo>
                    <a:lnTo>
                      <a:pt x="302" y="24"/>
                    </a:lnTo>
                    <a:lnTo>
                      <a:pt x="283" y="24"/>
                    </a:lnTo>
                    <a:lnTo>
                      <a:pt x="258" y="22"/>
                    </a:lnTo>
                    <a:lnTo>
                      <a:pt x="239" y="20"/>
                    </a:lnTo>
                    <a:lnTo>
                      <a:pt x="205" y="20"/>
                    </a:lnTo>
                    <a:lnTo>
                      <a:pt x="179" y="21"/>
                    </a:lnTo>
                    <a:lnTo>
                      <a:pt x="147" y="23"/>
                    </a:lnTo>
                    <a:lnTo>
                      <a:pt x="141" y="23"/>
                    </a:lnTo>
                    <a:lnTo>
                      <a:pt x="133" y="23"/>
                    </a:lnTo>
                    <a:lnTo>
                      <a:pt x="99" y="21"/>
                    </a:lnTo>
                    <a:lnTo>
                      <a:pt x="82" y="20"/>
                    </a:lnTo>
                    <a:lnTo>
                      <a:pt x="59" y="19"/>
                    </a:lnTo>
                    <a:lnTo>
                      <a:pt x="53" y="19"/>
                    </a:lnTo>
                    <a:lnTo>
                      <a:pt x="48" y="19"/>
                    </a:lnTo>
                    <a:lnTo>
                      <a:pt x="38" y="20"/>
                    </a:lnTo>
                    <a:lnTo>
                      <a:pt x="6" y="0"/>
                    </a:lnTo>
                  </a:path>
                </a:pathLst>
              </a:custGeom>
              <a:solidFill>
                <a:srgbClr val="FFFF99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32" name="Freeform 20">
                <a:extLst>
                  <a:ext uri="{FF2B5EF4-FFF2-40B4-BE49-F238E27FC236}">
                    <a16:creationId xmlns:a16="http://schemas.microsoft.com/office/drawing/2014/main" id="{D9885DE1-5801-4548-99B3-C8B926EA20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2" y="307"/>
                <a:ext cx="1300" cy="224"/>
              </a:xfrm>
              <a:custGeom>
                <a:avLst/>
                <a:gdLst/>
                <a:ahLst/>
                <a:cxnLst>
                  <a:cxn ang="0">
                    <a:pos x="73" y="142"/>
                  </a:cxn>
                  <a:cxn ang="0">
                    <a:pos x="40" y="164"/>
                  </a:cxn>
                  <a:cxn ang="0">
                    <a:pos x="5" y="178"/>
                  </a:cxn>
                  <a:cxn ang="0">
                    <a:pos x="11" y="203"/>
                  </a:cxn>
                  <a:cxn ang="0">
                    <a:pos x="54" y="212"/>
                  </a:cxn>
                  <a:cxn ang="0">
                    <a:pos x="172" y="215"/>
                  </a:cxn>
                  <a:cxn ang="0">
                    <a:pos x="420" y="210"/>
                  </a:cxn>
                  <a:cxn ang="0">
                    <a:pos x="473" y="213"/>
                  </a:cxn>
                  <a:cxn ang="0">
                    <a:pos x="512" y="218"/>
                  </a:cxn>
                  <a:cxn ang="0">
                    <a:pos x="603" y="218"/>
                  </a:cxn>
                  <a:cxn ang="0">
                    <a:pos x="703" y="210"/>
                  </a:cxn>
                  <a:cxn ang="0">
                    <a:pos x="738" y="210"/>
                  </a:cxn>
                  <a:cxn ang="0">
                    <a:pos x="827" y="219"/>
                  </a:cxn>
                  <a:cxn ang="0">
                    <a:pos x="864" y="223"/>
                  </a:cxn>
                  <a:cxn ang="0">
                    <a:pos x="891" y="218"/>
                  </a:cxn>
                  <a:cxn ang="0">
                    <a:pos x="960" y="210"/>
                  </a:cxn>
                  <a:cxn ang="0">
                    <a:pos x="999" y="218"/>
                  </a:cxn>
                  <a:cxn ang="0">
                    <a:pos x="1037" y="213"/>
                  </a:cxn>
                  <a:cxn ang="0">
                    <a:pos x="1062" y="210"/>
                  </a:cxn>
                  <a:cxn ang="0">
                    <a:pos x="1105" y="210"/>
                  </a:cxn>
                  <a:cxn ang="0">
                    <a:pos x="1129" y="215"/>
                  </a:cxn>
                  <a:cxn ang="0">
                    <a:pos x="1154" y="219"/>
                  </a:cxn>
                  <a:cxn ang="0">
                    <a:pos x="1211" y="213"/>
                  </a:cxn>
                  <a:cxn ang="0">
                    <a:pos x="1233" y="215"/>
                  </a:cxn>
                  <a:cxn ang="0">
                    <a:pos x="1299" y="212"/>
                  </a:cxn>
                  <a:cxn ang="0">
                    <a:pos x="1283" y="169"/>
                  </a:cxn>
                  <a:cxn ang="0">
                    <a:pos x="1246" y="140"/>
                  </a:cxn>
                  <a:cxn ang="0">
                    <a:pos x="1226" y="145"/>
                  </a:cxn>
                  <a:cxn ang="0">
                    <a:pos x="1119" y="117"/>
                  </a:cxn>
                  <a:cxn ang="0">
                    <a:pos x="1070" y="103"/>
                  </a:cxn>
                  <a:cxn ang="0">
                    <a:pos x="1008" y="113"/>
                  </a:cxn>
                  <a:cxn ang="0">
                    <a:pos x="942" y="132"/>
                  </a:cxn>
                  <a:cxn ang="0">
                    <a:pos x="878" y="126"/>
                  </a:cxn>
                  <a:cxn ang="0">
                    <a:pos x="827" y="117"/>
                  </a:cxn>
                  <a:cxn ang="0">
                    <a:pos x="761" y="99"/>
                  </a:cxn>
                  <a:cxn ang="0">
                    <a:pos x="721" y="80"/>
                  </a:cxn>
                  <a:cxn ang="0">
                    <a:pos x="695" y="38"/>
                  </a:cxn>
                  <a:cxn ang="0">
                    <a:pos x="687" y="25"/>
                  </a:cxn>
                  <a:cxn ang="0">
                    <a:pos x="614" y="25"/>
                  </a:cxn>
                  <a:cxn ang="0">
                    <a:pos x="537" y="0"/>
                  </a:cxn>
                  <a:cxn ang="0">
                    <a:pos x="575" y="51"/>
                  </a:cxn>
                  <a:cxn ang="0">
                    <a:pos x="560" y="87"/>
                  </a:cxn>
                  <a:cxn ang="0">
                    <a:pos x="503" y="96"/>
                  </a:cxn>
                  <a:cxn ang="0">
                    <a:pos x="451" y="106"/>
                  </a:cxn>
                  <a:cxn ang="0">
                    <a:pos x="389" y="129"/>
                  </a:cxn>
                  <a:cxn ang="0">
                    <a:pos x="331" y="122"/>
                  </a:cxn>
                  <a:cxn ang="0">
                    <a:pos x="288" y="128"/>
                  </a:cxn>
                  <a:cxn ang="0">
                    <a:pos x="233" y="131"/>
                  </a:cxn>
                  <a:cxn ang="0">
                    <a:pos x="197" y="142"/>
                  </a:cxn>
                  <a:cxn ang="0">
                    <a:pos x="158" y="132"/>
                  </a:cxn>
                  <a:cxn ang="0">
                    <a:pos x="118" y="134"/>
                  </a:cxn>
                </a:cxnLst>
                <a:rect l="0" t="0" r="r" b="b"/>
                <a:pathLst>
                  <a:path w="1300" h="224">
                    <a:moveTo>
                      <a:pt x="97" y="143"/>
                    </a:moveTo>
                    <a:lnTo>
                      <a:pt x="73" y="142"/>
                    </a:lnTo>
                    <a:lnTo>
                      <a:pt x="54" y="157"/>
                    </a:lnTo>
                    <a:lnTo>
                      <a:pt x="40" y="164"/>
                    </a:lnTo>
                    <a:lnTo>
                      <a:pt x="18" y="174"/>
                    </a:lnTo>
                    <a:lnTo>
                      <a:pt x="5" y="178"/>
                    </a:lnTo>
                    <a:lnTo>
                      <a:pt x="0" y="190"/>
                    </a:lnTo>
                    <a:lnTo>
                      <a:pt x="11" y="203"/>
                    </a:lnTo>
                    <a:lnTo>
                      <a:pt x="26" y="218"/>
                    </a:lnTo>
                    <a:lnTo>
                      <a:pt x="54" y="212"/>
                    </a:lnTo>
                    <a:lnTo>
                      <a:pt x="100" y="210"/>
                    </a:lnTo>
                    <a:lnTo>
                      <a:pt x="172" y="215"/>
                    </a:lnTo>
                    <a:lnTo>
                      <a:pt x="322" y="218"/>
                    </a:lnTo>
                    <a:lnTo>
                      <a:pt x="420" y="210"/>
                    </a:lnTo>
                    <a:lnTo>
                      <a:pt x="452" y="215"/>
                    </a:lnTo>
                    <a:lnTo>
                      <a:pt x="473" y="213"/>
                    </a:lnTo>
                    <a:lnTo>
                      <a:pt x="506" y="218"/>
                    </a:lnTo>
                    <a:lnTo>
                      <a:pt x="512" y="218"/>
                    </a:lnTo>
                    <a:lnTo>
                      <a:pt x="573" y="219"/>
                    </a:lnTo>
                    <a:lnTo>
                      <a:pt x="603" y="218"/>
                    </a:lnTo>
                    <a:lnTo>
                      <a:pt x="621" y="213"/>
                    </a:lnTo>
                    <a:lnTo>
                      <a:pt x="703" y="210"/>
                    </a:lnTo>
                    <a:lnTo>
                      <a:pt x="708" y="210"/>
                    </a:lnTo>
                    <a:lnTo>
                      <a:pt x="738" y="210"/>
                    </a:lnTo>
                    <a:lnTo>
                      <a:pt x="788" y="218"/>
                    </a:lnTo>
                    <a:lnTo>
                      <a:pt x="827" y="219"/>
                    </a:lnTo>
                    <a:lnTo>
                      <a:pt x="832" y="219"/>
                    </a:lnTo>
                    <a:lnTo>
                      <a:pt x="864" y="223"/>
                    </a:lnTo>
                    <a:lnTo>
                      <a:pt x="885" y="215"/>
                    </a:lnTo>
                    <a:lnTo>
                      <a:pt x="891" y="218"/>
                    </a:lnTo>
                    <a:lnTo>
                      <a:pt x="955" y="213"/>
                    </a:lnTo>
                    <a:lnTo>
                      <a:pt x="960" y="210"/>
                    </a:lnTo>
                    <a:lnTo>
                      <a:pt x="976" y="215"/>
                    </a:lnTo>
                    <a:lnTo>
                      <a:pt x="999" y="218"/>
                    </a:lnTo>
                    <a:lnTo>
                      <a:pt x="1005" y="218"/>
                    </a:lnTo>
                    <a:lnTo>
                      <a:pt x="1037" y="213"/>
                    </a:lnTo>
                    <a:lnTo>
                      <a:pt x="1056" y="210"/>
                    </a:lnTo>
                    <a:lnTo>
                      <a:pt x="1062" y="210"/>
                    </a:lnTo>
                    <a:lnTo>
                      <a:pt x="1079" y="210"/>
                    </a:lnTo>
                    <a:lnTo>
                      <a:pt x="1105" y="210"/>
                    </a:lnTo>
                    <a:lnTo>
                      <a:pt x="1111" y="209"/>
                    </a:lnTo>
                    <a:lnTo>
                      <a:pt x="1129" y="215"/>
                    </a:lnTo>
                    <a:lnTo>
                      <a:pt x="1148" y="219"/>
                    </a:lnTo>
                    <a:lnTo>
                      <a:pt x="1154" y="219"/>
                    </a:lnTo>
                    <a:lnTo>
                      <a:pt x="1193" y="210"/>
                    </a:lnTo>
                    <a:lnTo>
                      <a:pt x="1211" y="213"/>
                    </a:lnTo>
                    <a:lnTo>
                      <a:pt x="1229" y="218"/>
                    </a:lnTo>
                    <a:lnTo>
                      <a:pt x="1233" y="215"/>
                    </a:lnTo>
                    <a:lnTo>
                      <a:pt x="1282" y="213"/>
                    </a:lnTo>
                    <a:lnTo>
                      <a:pt x="1299" y="212"/>
                    </a:lnTo>
                    <a:lnTo>
                      <a:pt x="1296" y="187"/>
                    </a:lnTo>
                    <a:lnTo>
                      <a:pt x="1283" y="169"/>
                    </a:lnTo>
                    <a:lnTo>
                      <a:pt x="1268" y="155"/>
                    </a:lnTo>
                    <a:lnTo>
                      <a:pt x="1246" y="140"/>
                    </a:lnTo>
                    <a:lnTo>
                      <a:pt x="1232" y="146"/>
                    </a:lnTo>
                    <a:lnTo>
                      <a:pt x="1226" y="145"/>
                    </a:lnTo>
                    <a:lnTo>
                      <a:pt x="1158" y="132"/>
                    </a:lnTo>
                    <a:lnTo>
                      <a:pt x="1119" y="117"/>
                    </a:lnTo>
                    <a:lnTo>
                      <a:pt x="1076" y="103"/>
                    </a:lnTo>
                    <a:lnTo>
                      <a:pt x="1070" y="103"/>
                    </a:lnTo>
                    <a:lnTo>
                      <a:pt x="1030" y="103"/>
                    </a:lnTo>
                    <a:lnTo>
                      <a:pt x="1008" y="113"/>
                    </a:lnTo>
                    <a:lnTo>
                      <a:pt x="974" y="122"/>
                    </a:lnTo>
                    <a:lnTo>
                      <a:pt x="942" y="132"/>
                    </a:lnTo>
                    <a:lnTo>
                      <a:pt x="905" y="131"/>
                    </a:lnTo>
                    <a:lnTo>
                      <a:pt x="878" y="126"/>
                    </a:lnTo>
                    <a:lnTo>
                      <a:pt x="873" y="126"/>
                    </a:lnTo>
                    <a:lnTo>
                      <a:pt x="827" y="117"/>
                    </a:lnTo>
                    <a:lnTo>
                      <a:pt x="787" y="103"/>
                    </a:lnTo>
                    <a:lnTo>
                      <a:pt x="761" y="99"/>
                    </a:lnTo>
                    <a:lnTo>
                      <a:pt x="743" y="85"/>
                    </a:lnTo>
                    <a:lnTo>
                      <a:pt x="721" y="80"/>
                    </a:lnTo>
                    <a:lnTo>
                      <a:pt x="702" y="67"/>
                    </a:lnTo>
                    <a:lnTo>
                      <a:pt x="695" y="38"/>
                    </a:lnTo>
                    <a:lnTo>
                      <a:pt x="718" y="16"/>
                    </a:lnTo>
                    <a:lnTo>
                      <a:pt x="687" y="25"/>
                    </a:lnTo>
                    <a:lnTo>
                      <a:pt x="645" y="24"/>
                    </a:lnTo>
                    <a:lnTo>
                      <a:pt x="614" y="25"/>
                    </a:lnTo>
                    <a:lnTo>
                      <a:pt x="575" y="16"/>
                    </a:lnTo>
                    <a:lnTo>
                      <a:pt x="537" y="0"/>
                    </a:lnTo>
                    <a:lnTo>
                      <a:pt x="566" y="29"/>
                    </a:lnTo>
                    <a:lnTo>
                      <a:pt x="575" y="51"/>
                    </a:lnTo>
                    <a:lnTo>
                      <a:pt x="573" y="68"/>
                    </a:lnTo>
                    <a:lnTo>
                      <a:pt x="560" y="87"/>
                    </a:lnTo>
                    <a:lnTo>
                      <a:pt x="531" y="97"/>
                    </a:lnTo>
                    <a:lnTo>
                      <a:pt x="503" y="96"/>
                    </a:lnTo>
                    <a:lnTo>
                      <a:pt x="477" y="100"/>
                    </a:lnTo>
                    <a:lnTo>
                      <a:pt x="451" y="106"/>
                    </a:lnTo>
                    <a:lnTo>
                      <a:pt x="413" y="122"/>
                    </a:lnTo>
                    <a:lnTo>
                      <a:pt x="389" y="129"/>
                    </a:lnTo>
                    <a:lnTo>
                      <a:pt x="361" y="119"/>
                    </a:lnTo>
                    <a:lnTo>
                      <a:pt x="331" y="122"/>
                    </a:lnTo>
                    <a:lnTo>
                      <a:pt x="306" y="135"/>
                    </a:lnTo>
                    <a:lnTo>
                      <a:pt x="288" y="128"/>
                    </a:lnTo>
                    <a:lnTo>
                      <a:pt x="261" y="134"/>
                    </a:lnTo>
                    <a:lnTo>
                      <a:pt x="233" y="131"/>
                    </a:lnTo>
                    <a:lnTo>
                      <a:pt x="203" y="142"/>
                    </a:lnTo>
                    <a:lnTo>
                      <a:pt x="197" y="142"/>
                    </a:lnTo>
                    <a:lnTo>
                      <a:pt x="187" y="140"/>
                    </a:lnTo>
                    <a:lnTo>
                      <a:pt x="158" y="132"/>
                    </a:lnTo>
                    <a:lnTo>
                      <a:pt x="143" y="126"/>
                    </a:lnTo>
                    <a:lnTo>
                      <a:pt x="118" y="134"/>
                    </a:lnTo>
                    <a:lnTo>
                      <a:pt x="97" y="143"/>
                    </a:lnTo>
                  </a:path>
                </a:pathLst>
              </a:custGeom>
              <a:gradFill rotWithShape="0">
                <a:gsLst>
                  <a:gs pos="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33" name="Freeform 21">
                <a:extLst>
                  <a:ext uri="{FF2B5EF4-FFF2-40B4-BE49-F238E27FC236}">
                    <a16:creationId xmlns:a16="http://schemas.microsoft.com/office/drawing/2014/main" id="{9EBE5E82-66B8-4C4C-B035-4E078CDA65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1" y="310"/>
                <a:ext cx="559" cy="184"/>
              </a:xfrm>
              <a:custGeom>
                <a:avLst/>
                <a:gdLst/>
                <a:ahLst/>
                <a:cxnLst>
                  <a:cxn ang="0">
                    <a:pos x="558" y="183"/>
                  </a:cxn>
                  <a:cxn ang="0">
                    <a:pos x="550" y="153"/>
                  </a:cxn>
                  <a:cxn ang="0">
                    <a:pos x="539" y="133"/>
                  </a:cxn>
                  <a:cxn ang="0">
                    <a:pos x="505" y="111"/>
                  </a:cxn>
                  <a:cxn ang="0">
                    <a:pos x="447" y="88"/>
                  </a:cxn>
                  <a:cxn ang="0">
                    <a:pos x="404" y="81"/>
                  </a:cxn>
                  <a:cxn ang="0">
                    <a:pos x="367" y="74"/>
                  </a:cxn>
                  <a:cxn ang="0">
                    <a:pos x="310" y="69"/>
                  </a:cxn>
                  <a:cxn ang="0">
                    <a:pos x="265" y="60"/>
                  </a:cxn>
                  <a:cxn ang="0">
                    <a:pos x="224" y="54"/>
                  </a:cxn>
                  <a:cxn ang="0">
                    <a:pos x="182" y="49"/>
                  </a:cxn>
                  <a:cxn ang="0">
                    <a:pos x="134" y="43"/>
                  </a:cxn>
                  <a:cxn ang="0">
                    <a:pos x="64" y="42"/>
                  </a:cxn>
                  <a:cxn ang="0">
                    <a:pos x="66" y="44"/>
                  </a:cxn>
                  <a:cxn ang="0">
                    <a:pos x="29" y="41"/>
                  </a:cxn>
                  <a:cxn ang="0">
                    <a:pos x="17" y="27"/>
                  </a:cxn>
                  <a:cxn ang="0">
                    <a:pos x="21" y="0"/>
                  </a:cxn>
                  <a:cxn ang="0">
                    <a:pos x="1" y="24"/>
                  </a:cxn>
                  <a:cxn ang="0">
                    <a:pos x="0" y="40"/>
                  </a:cxn>
                  <a:cxn ang="0">
                    <a:pos x="21" y="52"/>
                  </a:cxn>
                  <a:cxn ang="0">
                    <a:pos x="66" y="57"/>
                  </a:cxn>
                  <a:cxn ang="0">
                    <a:pos x="140" y="60"/>
                  </a:cxn>
                  <a:cxn ang="0">
                    <a:pos x="220" y="70"/>
                  </a:cxn>
                  <a:cxn ang="0">
                    <a:pos x="283" y="80"/>
                  </a:cxn>
                  <a:cxn ang="0">
                    <a:pos x="356" y="90"/>
                  </a:cxn>
                  <a:cxn ang="0">
                    <a:pos x="417" y="100"/>
                  </a:cxn>
                  <a:cxn ang="0">
                    <a:pos x="461" y="109"/>
                  </a:cxn>
                  <a:cxn ang="0">
                    <a:pos x="498" y="128"/>
                  </a:cxn>
                  <a:cxn ang="0">
                    <a:pos x="525" y="140"/>
                  </a:cxn>
                  <a:cxn ang="0">
                    <a:pos x="541" y="164"/>
                  </a:cxn>
                  <a:cxn ang="0">
                    <a:pos x="558" y="183"/>
                  </a:cxn>
                </a:cxnLst>
                <a:rect l="0" t="0" r="r" b="b"/>
                <a:pathLst>
                  <a:path w="559" h="184">
                    <a:moveTo>
                      <a:pt x="558" y="183"/>
                    </a:moveTo>
                    <a:lnTo>
                      <a:pt x="550" y="153"/>
                    </a:lnTo>
                    <a:lnTo>
                      <a:pt x="539" y="133"/>
                    </a:lnTo>
                    <a:lnTo>
                      <a:pt x="505" y="111"/>
                    </a:lnTo>
                    <a:lnTo>
                      <a:pt x="447" y="88"/>
                    </a:lnTo>
                    <a:lnTo>
                      <a:pt x="404" y="81"/>
                    </a:lnTo>
                    <a:lnTo>
                      <a:pt x="367" y="74"/>
                    </a:lnTo>
                    <a:lnTo>
                      <a:pt x="310" y="69"/>
                    </a:lnTo>
                    <a:lnTo>
                      <a:pt x="265" y="60"/>
                    </a:lnTo>
                    <a:lnTo>
                      <a:pt x="224" y="54"/>
                    </a:lnTo>
                    <a:lnTo>
                      <a:pt x="182" y="49"/>
                    </a:lnTo>
                    <a:lnTo>
                      <a:pt x="134" y="43"/>
                    </a:lnTo>
                    <a:lnTo>
                      <a:pt x="64" y="42"/>
                    </a:lnTo>
                    <a:lnTo>
                      <a:pt x="66" y="44"/>
                    </a:lnTo>
                    <a:lnTo>
                      <a:pt x="29" y="41"/>
                    </a:lnTo>
                    <a:lnTo>
                      <a:pt x="17" y="27"/>
                    </a:lnTo>
                    <a:lnTo>
                      <a:pt x="21" y="0"/>
                    </a:lnTo>
                    <a:lnTo>
                      <a:pt x="1" y="24"/>
                    </a:lnTo>
                    <a:lnTo>
                      <a:pt x="0" y="40"/>
                    </a:lnTo>
                    <a:lnTo>
                      <a:pt x="21" y="52"/>
                    </a:lnTo>
                    <a:lnTo>
                      <a:pt x="66" y="57"/>
                    </a:lnTo>
                    <a:lnTo>
                      <a:pt x="140" y="60"/>
                    </a:lnTo>
                    <a:lnTo>
                      <a:pt x="220" y="70"/>
                    </a:lnTo>
                    <a:lnTo>
                      <a:pt x="283" y="80"/>
                    </a:lnTo>
                    <a:lnTo>
                      <a:pt x="356" y="90"/>
                    </a:lnTo>
                    <a:lnTo>
                      <a:pt x="417" y="100"/>
                    </a:lnTo>
                    <a:lnTo>
                      <a:pt x="461" y="109"/>
                    </a:lnTo>
                    <a:lnTo>
                      <a:pt x="498" y="128"/>
                    </a:lnTo>
                    <a:lnTo>
                      <a:pt x="525" y="140"/>
                    </a:lnTo>
                    <a:lnTo>
                      <a:pt x="541" y="164"/>
                    </a:lnTo>
                    <a:lnTo>
                      <a:pt x="558" y="183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2051" name="Rectangle 22">
            <a:extLst>
              <a:ext uri="{FF2B5EF4-FFF2-40B4-BE49-F238E27FC236}">
                <a16:creationId xmlns:a16="http://schemas.microsoft.com/office/drawing/2014/main" id="{19ED0179-BD24-41E4-AA72-F40E221FC4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0767" y="1216025"/>
            <a:ext cx="1076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2" name="Rectangle 23">
            <a:extLst>
              <a:ext uri="{FF2B5EF4-FFF2-40B4-BE49-F238E27FC236}">
                <a16:creationId xmlns:a16="http://schemas.microsoft.com/office/drawing/2014/main" id="{FC7F8DF3-1342-4641-AE27-3E5A8D7ECE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60400" y="2441576"/>
            <a:ext cx="10752667" cy="35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3336" name="Rectangle 24">
            <a:extLst>
              <a:ext uri="{FF2B5EF4-FFF2-40B4-BE49-F238E27FC236}">
                <a16:creationId xmlns:a16="http://schemas.microsoft.com/office/drawing/2014/main" id="{2A383D06-375A-4951-BC44-9C9EBE97658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7333" y="6067426"/>
            <a:ext cx="318346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37" name="Rectangle 25">
            <a:extLst>
              <a:ext uri="{FF2B5EF4-FFF2-40B4-BE49-F238E27FC236}">
                <a16:creationId xmlns:a16="http://schemas.microsoft.com/office/drawing/2014/main" id="{B624070B-DA97-4B5A-BB39-0131DC85897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64000" y="6067426"/>
            <a:ext cx="430106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38" name="Rectangle 26">
            <a:extLst>
              <a:ext uri="{FF2B5EF4-FFF2-40B4-BE49-F238E27FC236}">
                <a16:creationId xmlns:a16="http://schemas.microsoft.com/office/drawing/2014/main" id="{FDBEF8F2-D4A6-4AE0-AF54-6285113FF63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51333" y="6067426"/>
            <a:ext cx="28448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39" name="Freeform 27">
            <a:extLst>
              <a:ext uri="{FF2B5EF4-FFF2-40B4-BE49-F238E27FC236}">
                <a16:creationId xmlns:a16="http://schemas.microsoft.com/office/drawing/2014/main" id="{AE73B7F1-44F1-454D-96CC-D9CB8238BEE3}"/>
              </a:ext>
            </a:extLst>
          </p:cNvPr>
          <p:cNvSpPr>
            <a:spLocks/>
          </p:cNvSpPr>
          <p:nvPr/>
        </p:nvSpPr>
        <p:spPr bwMode="auto">
          <a:xfrm>
            <a:off x="4872567" y="2257425"/>
            <a:ext cx="2730500" cy="90488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19"/>
              </a:cxn>
              <a:cxn ang="0">
                <a:pos x="2" y="40"/>
              </a:cxn>
              <a:cxn ang="0">
                <a:pos x="28" y="50"/>
              </a:cxn>
              <a:cxn ang="0">
                <a:pos x="148" y="53"/>
              </a:cxn>
              <a:cxn ang="0">
                <a:pos x="297" y="53"/>
              </a:cxn>
              <a:cxn ang="0">
                <a:pos x="468" y="53"/>
              </a:cxn>
              <a:cxn ang="0">
                <a:pos x="667" y="53"/>
              </a:cxn>
              <a:cxn ang="0">
                <a:pos x="830" y="53"/>
              </a:cxn>
              <a:cxn ang="0">
                <a:pos x="993" y="55"/>
              </a:cxn>
              <a:cxn ang="0">
                <a:pos x="1139" y="53"/>
              </a:cxn>
              <a:cxn ang="0">
                <a:pos x="1226" y="56"/>
              </a:cxn>
              <a:cxn ang="0">
                <a:pos x="1279" y="47"/>
              </a:cxn>
              <a:cxn ang="0">
                <a:pos x="1289" y="25"/>
              </a:cxn>
              <a:cxn ang="0">
                <a:pos x="1275" y="14"/>
              </a:cxn>
              <a:cxn ang="0">
                <a:pos x="1274" y="27"/>
              </a:cxn>
              <a:cxn ang="0">
                <a:pos x="1261" y="35"/>
              </a:cxn>
              <a:cxn ang="0">
                <a:pos x="1236" y="38"/>
              </a:cxn>
              <a:cxn ang="0">
                <a:pos x="1196" y="40"/>
              </a:cxn>
              <a:cxn ang="0">
                <a:pos x="1121" y="40"/>
              </a:cxn>
              <a:cxn ang="0">
                <a:pos x="973" y="40"/>
              </a:cxn>
              <a:cxn ang="0">
                <a:pos x="844" y="40"/>
              </a:cxn>
              <a:cxn ang="0">
                <a:pos x="712" y="38"/>
              </a:cxn>
              <a:cxn ang="0">
                <a:pos x="584" y="40"/>
              </a:cxn>
              <a:cxn ang="0">
                <a:pos x="432" y="42"/>
              </a:cxn>
              <a:cxn ang="0">
                <a:pos x="315" y="43"/>
              </a:cxn>
              <a:cxn ang="0">
                <a:pos x="226" y="40"/>
              </a:cxn>
              <a:cxn ang="0">
                <a:pos x="141" y="42"/>
              </a:cxn>
              <a:cxn ang="0">
                <a:pos x="78" y="40"/>
              </a:cxn>
              <a:cxn ang="0">
                <a:pos x="41" y="40"/>
              </a:cxn>
              <a:cxn ang="0">
                <a:pos x="20" y="35"/>
              </a:cxn>
              <a:cxn ang="0">
                <a:pos x="14" y="22"/>
              </a:cxn>
              <a:cxn ang="0">
                <a:pos x="10" y="4"/>
              </a:cxn>
              <a:cxn ang="0">
                <a:pos x="5" y="5"/>
              </a:cxn>
              <a:cxn ang="0">
                <a:pos x="7" y="6"/>
              </a:cxn>
              <a:cxn ang="0">
                <a:pos x="10" y="0"/>
              </a:cxn>
              <a:cxn ang="0">
                <a:pos x="10" y="4"/>
              </a:cxn>
              <a:cxn ang="0">
                <a:pos x="9" y="6"/>
              </a:cxn>
              <a:cxn ang="0">
                <a:pos x="10" y="0"/>
              </a:cxn>
              <a:cxn ang="0">
                <a:pos x="10" y="4"/>
              </a:cxn>
              <a:cxn ang="0">
                <a:pos x="9" y="7"/>
              </a:cxn>
            </a:cxnLst>
            <a:rect l="0" t="0" r="r" b="b"/>
            <a:pathLst>
              <a:path w="1290" h="57">
                <a:moveTo>
                  <a:pt x="10" y="0"/>
                </a:moveTo>
                <a:lnTo>
                  <a:pt x="0" y="19"/>
                </a:lnTo>
                <a:lnTo>
                  <a:pt x="2" y="40"/>
                </a:lnTo>
                <a:lnTo>
                  <a:pt x="28" y="50"/>
                </a:lnTo>
                <a:lnTo>
                  <a:pt x="148" y="53"/>
                </a:lnTo>
                <a:lnTo>
                  <a:pt x="297" y="53"/>
                </a:lnTo>
                <a:lnTo>
                  <a:pt x="468" y="53"/>
                </a:lnTo>
                <a:lnTo>
                  <a:pt x="667" y="53"/>
                </a:lnTo>
                <a:lnTo>
                  <a:pt x="830" y="53"/>
                </a:lnTo>
                <a:lnTo>
                  <a:pt x="993" y="55"/>
                </a:lnTo>
                <a:lnTo>
                  <a:pt x="1139" y="53"/>
                </a:lnTo>
                <a:lnTo>
                  <a:pt x="1226" y="56"/>
                </a:lnTo>
                <a:lnTo>
                  <a:pt x="1279" y="47"/>
                </a:lnTo>
                <a:lnTo>
                  <a:pt x="1289" y="25"/>
                </a:lnTo>
                <a:lnTo>
                  <a:pt x="1275" y="14"/>
                </a:lnTo>
                <a:lnTo>
                  <a:pt x="1274" y="27"/>
                </a:lnTo>
                <a:lnTo>
                  <a:pt x="1261" y="35"/>
                </a:lnTo>
                <a:lnTo>
                  <a:pt x="1236" y="38"/>
                </a:lnTo>
                <a:lnTo>
                  <a:pt x="1196" y="40"/>
                </a:lnTo>
                <a:lnTo>
                  <a:pt x="1121" y="40"/>
                </a:lnTo>
                <a:lnTo>
                  <a:pt x="973" y="40"/>
                </a:lnTo>
                <a:lnTo>
                  <a:pt x="844" y="40"/>
                </a:lnTo>
                <a:lnTo>
                  <a:pt x="712" y="38"/>
                </a:lnTo>
                <a:lnTo>
                  <a:pt x="584" y="40"/>
                </a:lnTo>
                <a:lnTo>
                  <a:pt x="432" y="42"/>
                </a:lnTo>
                <a:lnTo>
                  <a:pt x="315" y="43"/>
                </a:lnTo>
                <a:lnTo>
                  <a:pt x="226" y="40"/>
                </a:lnTo>
                <a:lnTo>
                  <a:pt x="141" y="42"/>
                </a:lnTo>
                <a:lnTo>
                  <a:pt x="78" y="40"/>
                </a:lnTo>
                <a:lnTo>
                  <a:pt x="41" y="40"/>
                </a:lnTo>
                <a:lnTo>
                  <a:pt x="20" y="35"/>
                </a:lnTo>
                <a:lnTo>
                  <a:pt x="14" y="22"/>
                </a:lnTo>
                <a:lnTo>
                  <a:pt x="10" y="4"/>
                </a:lnTo>
                <a:lnTo>
                  <a:pt x="5" y="5"/>
                </a:lnTo>
                <a:lnTo>
                  <a:pt x="7" y="6"/>
                </a:lnTo>
                <a:lnTo>
                  <a:pt x="10" y="0"/>
                </a:lnTo>
                <a:lnTo>
                  <a:pt x="10" y="4"/>
                </a:lnTo>
                <a:lnTo>
                  <a:pt x="9" y="6"/>
                </a:lnTo>
                <a:lnTo>
                  <a:pt x="10" y="0"/>
                </a:lnTo>
                <a:lnTo>
                  <a:pt x="10" y="4"/>
                </a:lnTo>
                <a:lnTo>
                  <a:pt x="9" y="7"/>
                </a:lnTo>
              </a:path>
            </a:pathLst>
          </a:custGeom>
          <a:solidFill>
            <a:srgbClr val="FFFF99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401F821-8C15-4B36-8DCF-0EB7F69752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anose="020F0502020204030204" pitchFamily="34" charset="0"/>
              </a:defRPr>
            </a:lvl1pPr>
          </a:lstStyle>
          <a:p>
            <a:fld id="{A2D36875-745F-432E-AFF6-F97EC64AAB78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grpSp>
        <p:nvGrpSpPr>
          <p:cNvPr id="3075" name="Group 3">
            <a:extLst>
              <a:ext uri="{FF2B5EF4-FFF2-40B4-BE49-F238E27FC236}">
                <a16:creationId xmlns:a16="http://schemas.microsoft.com/office/drawing/2014/main" id="{9A9E3923-095A-42A4-9F98-8AE165136D4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77184" cy="1638300"/>
            <a:chOff x="0" y="0"/>
            <a:chExt cx="5753" cy="1032"/>
          </a:xfrm>
        </p:grpSpPr>
        <p:sp>
          <p:nvSpPr>
            <p:cNvPr id="17412" name="Rectangle 4">
              <a:extLst>
                <a:ext uri="{FF2B5EF4-FFF2-40B4-BE49-F238E27FC236}">
                  <a16:creationId xmlns:a16="http://schemas.microsoft.com/office/drawing/2014/main" id="{DFB975A3-CED8-466F-9EC5-04C6E8ADD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53" cy="9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7413" name="Rectangle 5">
              <a:extLst>
                <a:ext uri="{FF2B5EF4-FFF2-40B4-BE49-F238E27FC236}">
                  <a16:creationId xmlns:a16="http://schemas.microsoft.com/office/drawing/2014/main" id="{58F64435-BD0A-48C7-BCEE-704F9F5F6C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72"/>
              <a:ext cx="5753" cy="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7414" name="Line 6">
              <a:extLst>
                <a:ext uri="{FF2B5EF4-FFF2-40B4-BE49-F238E27FC236}">
                  <a16:creationId xmlns:a16="http://schemas.microsoft.com/office/drawing/2014/main" id="{643FD04D-96F4-4FFF-AF70-1E0D1A7C20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1032"/>
              <a:ext cx="5753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</p:grpSp>
      <p:sp>
        <p:nvSpPr>
          <p:cNvPr id="3076" name="Rectangle 7">
            <a:extLst>
              <a:ext uri="{FF2B5EF4-FFF2-40B4-BE49-F238E27FC236}">
                <a16:creationId xmlns:a16="http://schemas.microsoft.com/office/drawing/2014/main" id="{F758579D-2297-4FE1-83D7-127851903A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42900"/>
            <a:ext cx="103632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077" name="Rectangle 8">
            <a:extLst>
              <a:ext uri="{FF2B5EF4-FFF2-40B4-BE49-F238E27FC236}">
                <a16:creationId xmlns:a16="http://schemas.microsoft.com/office/drawing/2014/main" id="{0B133F8D-7E80-4900-BE9B-3CA65D32B9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C049C6E2-E7DD-43CA-8EB1-32DADED22E6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8" name="Rectangle 10">
            <a:extLst>
              <a:ext uri="{FF2B5EF4-FFF2-40B4-BE49-F238E27FC236}">
                <a16:creationId xmlns:a16="http://schemas.microsoft.com/office/drawing/2014/main" id="{63F7DDA5-4C82-4000-B27B-FCECB9EB3D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28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4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26555CB-7E4E-4511-98D4-139C25FF56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1524000"/>
            <a:ext cx="7772400" cy="1143000"/>
          </a:xfrm>
        </p:spPr>
        <p:txBody>
          <a:bodyPr/>
          <a:lstStyle/>
          <a:p>
            <a:r>
              <a:rPr lang="en-US" altLang="en-US" sz="5400" dirty="0">
                <a:solidFill>
                  <a:schemeClr val="bg2"/>
                </a:solidFill>
              </a:rPr>
              <a:t>The Local Congregation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1D21C76-C7E1-44D9-846D-FA5119E42DE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438400" y="2895599"/>
            <a:ext cx="7391400" cy="2209779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6000" b="1" dirty="0">
                <a:solidFill>
                  <a:schemeClr val="accent1"/>
                </a:solidFill>
              </a:rPr>
              <a:t>Qualities of the</a:t>
            </a:r>
          </a:p>
          <a:p>
            <a:pPr>
              <a:defRPr/>
            </a:pPr>
            <a:r>
              <a:rPr lang="en-US" sz="6000" b="1" dirty="0">
                <a:solidFill>
                  <a:schemeClr val="accent1"/>
                </a:solidFill>
              </a:rPr>
              <a:t>Contributing Member</a:t>
            </a:r>
          </a:p>
        </p:txBody>
      </p:sp>
      <p:sp>
        <p:nvSpPr>
          <p:cNvPr id="2053" name="Line 5">
            <a:extLst>
              <a:ext uri="{FF2B5EF4-FFF2-40B4-BE49-F238E27FC236}">
                <a16:creationId xmlns:a16="http://schemas.microsoft.com/office/drawing/2014/main" id="{6F0A7835-2D97-4D97-AEC9-EBD94330B0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2743200"/>
            <a:ext cx="7315200" cy="0"/>
          </a:xfrm>
          <a:prstGeom prst="line">
            <a:avLst/>
          </a:prstGeom>
          <a:noFill/>
          <a:ln w="57150" cap="sq">
            <a:solidFill>
              <a:schemeClr val="bg2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accent1"/>
            </a:outerShdw>
          </a:effectLst>
        </p:spPr>
        <p:txBody>
          <a:bodyPr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A43B96-DD9D-43D1-9F49-C4496A035BE0}"/>
              </a:ext>
            </a:extLst>
          </p:cNvPr>
          <p:cNvSpPr txBox="1"/>
          <p:nvPr/>
        </p:nvSpPr>
        <p:spPr>
          <a:xfrm>
            <a:off x="457200" y="6248400"/>
            <a:ext cx="1127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 Thetford							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3E732A30-7391-4798-914D-023C93E99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386786"/>
            <a:ext cx="9753600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5400" dirty="0">
                <a:solidFill>
                  <a:schemeClr val="bg2"/>
                </a:solidFill>
                <a:latin typeface="Calibri" panose="020F0502020204030204" pitchFamily="34" charset="0"/>
              </a:rPr>
              <a:t>It takes inner growth to make</a:t>
            </a:r>
            <a:br>
              <a:rPr lang="en-US" altLang="en-US" sz="5400" dirty="0">
                <a:solidFill>
                  <a:schemeClr val="bg2"/>
                </a:solidFill>
                <a:latin typeface="Calibri" panose="020F0502020204030204" pitchFamily="34" charset="0"/>
              </a:rPr>
            </a:br>
            <a:r>
              <a:rPr lang="en-US" altLang="en-US" sz="5400" dirty="0">
                <a:solidFill>
                  <a:schemeClr val="bg2"/>
                </a:solidFill>
                <a:latin typeface="Calibri" panose="020F0502020204030204" pitchFamily="34" charset="0"/>
              </a:rPr>
              <a:t>a worthwhile contribution</a:t>
            </a:r>
          </a:p>
          <a:p>
            <a:pPr algn="ctr"/>
            <a:r>
              <a:rPr lang="en-US" altLang="en-US" sz="4000" b="1" dirty="0">
                <a:solidFill>
                  <a:srgbClr val="FF0000"/>
                </a:solidFill>
                <a:latin typeface="Calibri" panose="020F0502020204030204" pitchFamily="34" charset="0"/>
              </a:rPr>
              <a:t>2 Peter 1:5-8</a:t>
            </a:r>
            <a:endParaRPr lang="en-US" altLang="en-US" sz="40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E649A8-DB68-4B29-831D-9D1F21AAB7F8}"/>
              </a:ext>
            </a:extLst>
          </p:cNvPr>
          <p:cNvSpPr txBox="1"/>
          <p:nvPr/>
        </p:nvSpPr>
        <p:spPr>
          <a:xfrm>
            <a:off x="457200" y="6248400"/>
            <a:ext cx="1127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 Thetford							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28A76DF7-EA16-4B4A-B566-E5B37294F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462986"/>
            <a:ext cx="9220200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5400" dirty="0">
                <a:solidFill>
                  <a:schemeClr val="bg2"/>
                </a:solidFill>
                <a:latin typeface="Calibri" panose="020F0502020204030204" pitchFamily="34" charset="0"/>
              </a:rPr>
              <a:t>Every member is responsible</a:t>
            </a:r>
            <a:br>
              <a:rPr lang="en-US" altLang="en-US" sz="5400" dirty="0">
                <a:solidFill>
                  <a:schemeClr val="bg2"/>
                </a:solidFill>
                <a:latin typeface="Calibri" panose="020F0502020204030204" pitchFamily="34" charset="0"/>
              </a:rPr>
            </a:br>
            <a:r>
              <a:rPr lang="en-US" altLang="en-US" sz="5400" dirty="0">
                <a:solidFill>
                  <a:schemeClr val="bg2"/>
                </a:solidFill>
                <a:latin typeface="Calibri" panose="020F0502020204030204" pitchFamily="34" charset="0"/>
              </a:rPr>
              <a:t>to do their part in the body</a:t>
            </a:r>
          </a:p>
          <a:p>
            <a:pPr algn="ctr"/>
            <a:r>
              <a:rPr lang="en-US" altLang="en-US" sz="4000" b="1" dirty="0">
                <a:solidFill>
                  <a:srgbClr val="FF0000"/>
                </a:solidFill>
                <a:latin typeface="Calibri" panose="020F0502020204030204" pitchFamily="34" charset="0"/>
              </a:rPr>
              <a:t>1 Corinthians 12:20-27</a:t>
            </a:r>
            <a:endParaRPr lang="en-US" altLang="en-US" sz="40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D2292E-F817-4D3A-850E-BB454E7ED53E}"/>
              </a:ext>
            </a:extLst>
          </p:cNvPr>
          <p:cNvSpPr txBox="1"/>
          <p:nvPr/>
        </p:nvSpPr>
        <p:spPr>
          <a:xfrm>
            <a:off x="457200" y="6248400"/>
            <a:ext cx="1127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 Thetford							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90DAB1E-78B7-4573-8291-7C45B883C48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1066800"/>
            <a:ext cx="11277600" cy="5562600"/>
          </a:xfrm>
          <a:ln w="9525"/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sz="5400" dirty="0"/>
              <a:t>“Ask not what the church can do for me, but what I can do for the church”</a:t>
            </a:r>
            <a:br>
              <a:rPr lang="en-US" altLang="en-US" sz="5400" dirty="0"/>
            </a:br>
            <a:r>
              <a:rPr lang="en-US" altLang="en-US" sz="5400" dirty="0"/>
              <a:t>					              </a:t>
            </a:r>
            <a:r>
              <a:rPr lang="en-US" altLang="en-US" sz="4000" dirty="0">
                <a:solidFill>
                  <a:schemeClr val="bg2"/>
                </a:solidFill>
              </a:rPr>
              <a:t>---Every Christian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B00A5C-546B-4B82-AAAB-76DC6D9AC584}"/>
              </a:ext>
            </a:extLst>
          </p:cNvPr>
          <p:cNvSpPr txBox="1"/>
          <p:nvPr/>
        </p:nvSpPr>
        <p:spPr>
          <a:xfrm>
            <a:off x="304800" y="6400800"/>
            <a:ext cx="1165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		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F141AB8-7097-422C-BC81-DDE231E96BE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52600" y="228600"/>
            <a:ext cx="8686800" cy="2971800"/>
          </a:xfrm>
        </p:spPr>
        <p:txBody>
          <a:bodyPr/>
          <a:lstStyle/>
          <a:p>
            <a:r>
              <a:rPr lang="en-US" altLang="en-US" sz="6000" dirty="0"/>
              <a:t>What </a:t>
            </a:r>
            <a:r>
              <a:rPr lang="en-US" altLang="en-US" sz="6000" b="1" dirty="0"/>
              <a:t>“contribution”</a:t>
            </a:r>
            <a:r>
              <a:rPr lang="en-US" altLang="en-US" sz="6000" dirty="0"/>
              <a:t> to the local congregation have we made?</a:t>
            </a:r>
            <a:endParaRPr lang="en-US" altLang="en-US" sz="6000" b="1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6E3ED46-774A-4139-A2D4-191CC722F32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86200" y="3886200"/>
            <a:ext cx="6705600" cy="2743200"/>
          </a:xfrm>
        </p:spPr>
        <p:txBody>
          <a:bodyPr/>
          <a:lstStyle/>
          <a:p>
            <a:r>
              <a:rPr lang="en-US" altLang="en-US" sz="5400" dirty="0"/>
              <a:t>truly a “contributing member of this local congregation?</a:t>
            </a:r>
          </a:p>
        </p:txBody>
      </p:sp>
      <p:sp>
        <p:nvSpPr>
          <p:cNvPr id="29700" name="WordArt 4">
            <a:extLst>
              <a:ext uri="{FF2B5EF4-FFF2-40B4-BE49-F238E27FC236}">
                <a16:creationId xmlns:a16="http://schemas.microsoft.com/office/drawing/2014/main" id="{DA219540-969C-484F-A5D9-D4D3ECDE82D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48000" y="3733800"/>
            <a:ext cx="1066800" cy="289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91581" dir="2021404" algn="ctr" rotWithShape="0">
                    <a:schemeClr val="hlink"/>
                  </a:outerShdw>
                </a:effectLst>
                <a:latin typeface="Calibri" panose="020F0502020204030204" pitchFamily="34" charset="0"/>
              </a:rPr>
              <a:t>I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1ED96480-219A-4E43-A9A8-7413A09A1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3429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2D8B7D60-2E4F-47AB-A677-F7136818D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3429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1F418B0A-85BC-4E2B-960D-D047EDEE0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9634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9704" name="Text Box 8">
            <a:extLst>
              <a:ext uri="{FF2B5EF4-FFF2-40B4-BE49-F238E27FC236}">
                <a16:creationId xmlns:a16="http://schemas.microsoft.com/office/drawing/2014/main" id="{0BA5C28D-759D-4277-83E0-3A1EC01B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572000"/>
            <a:ext cx="1447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5400" dirty="0">
                <a:latin typeface="Calibri" panose="020F0502020204030204" pitchFamily="34" charset="0"/>
              </a:rPr>
              <a:t>Am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CB88F5-3229-4FE3-915B-0405F33E36F7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 Thetford							           	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  <p:bldP spid="29700" grpId="0"/>
      <p:bldP spid="297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6C9F55F5-9139-4389-8EB4-6EBACD3A9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577638"/>
            <a:ext cx="102108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5400" dirty="0">
                <a:solidFill>
                  <a:schemeClr val="bg2"/>
                </a:solidFill>
                <a:latin typeface="Calibri" panose="020F0502020204030204" pitchFamily="34" charset="0"/>
              </a:rPr>
              <a:t>“And let our people also learn</a:t>
            </a:r>
            <a:br>
              <a:rPr lang="en-US" altLang="en-US" sz="5400" dirty="0">
                <a:solidFill>
                  <a:schemeClr val="bg2"/>
                </a:solidFill>
                <a:latin typeface="Calibri" panose="020F0502020204030204" pitchFamily="34" charset="0"/>
              </a:rPr>
            </a:br>
            <a:r>
              <a:rPr lang="en-US" altLang="en-US" sz="5400" dirty="0">
                <a:solidFill>
                  <a:schemeClr val="bg2"/>
                </a:solidFill>
                <a:latin typeface="Calibri" panose="020F0502020204030204" pitchFamily="34" charset="0"/>
              </a:rPr>
              <a:t>to maintain good works, to meet urgent needs, that they may</a:t>
            </a:r>
            <a:br>
              <a:rPr lang="en-US" altLang="en-US" sz="5400" dirty="0">
                <a:solidFill>
                  <a:schemeClr val="bg2"/>
                </a:solidFill>
                <a:latin typeface="Calibri" panose="020F0502020204030204" pitchFamily="34" charset="0"/>
              </a:rPr>
            </a:br>
            <a:r>
              <a:rPr lang="en-US" altLang="en-US" sz="5400" dirty="0">
                <a:solidFill>
                  <a:schemeClr val="bg2"/>
                </a:solidFill>
                <a:latin typeface="Calibri" panose="020F0502020204030204" pitchFamily="34" charset="0"/>
              </a:rPr>
              <a:t>not be unfruitful.”</a:t>
            </a:r>
          </a:p>
          <a:p>
            <a:pPr algn="ctr"/>
            <a:r>
              <a:rPr lang="en-US" altLang="en-US" sz="4000" b="1" dirty="0">
                <a:solidFill>
                  <a:srgbClr val="000000"/>
                </a:solidFill>
                <a:latin typeface="Calibri" panose="020F0502020204030204" pitchFamily="34" charset="0"/>
              </a:rPr>
              <a:t>Titus 3:14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664EFB-4C4D-4EBE-AF5D-F7097B768050}"/>
              </a:ext>
            </a:extLst>
          </p:cNvPr>
          <p:cNvSpPr txBox="1"/>
          <p:nvPr/>
        </p:nvSpPr>
        <p:spPr>
          <a:xfrm>
            <a:off x="457200" y="6248400"/>
            <a:ext cx="1127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 Thetford							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7C57189-6908-4CA3-BA5A-2CB98B0A206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1066800"/>
            <a:ext cx="11201400" cy="5562600"/>
          </a:xfrm>
          <a:ln w="9525"/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sz="4800" dirty="0"/>
              <a:t>“Ask not what your country can do for you, but what you can do for your country”</a:t>
            </a:r>
            <a:br>
              <a:rPr lang="en-US" altLang="en-US" sz="5400" dirty="0"/>
            </a:br>
            <a:r>
              <a:rPr lang="en-US" altLang="en-US" sz="5400" dirty="0"/>
              <a:t>					          </a:t>
            </a:r>
            <a:r>
              <a:rPr lang="en-US" altLang="en-US" sz="4000" dirty="0">
                <a:solidFill>
                  <a:schemeClr val="bg2"/>
                </a:solidFill>
              </a:rPr>
              <a:t>--- John F. Kennedy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BC0C86E-3F89-4858-B111-E6CF097499D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828800" y="457200"/>
            <a:ext cx="8610600" cy="2590800"/>
          </a:xfrm>
        </p:spPr>
        <p:txBody>
          <a:bodyPr/>
          <a:lstStyle/>
          <a:p>
            <a:r>
              <a:rPr lang="en-US" altLang="en-US" sz="5400" dirty="0"/>
              <a:t>Congregations are blessed when they have even a handful of </a:t>
            </a:r>
            <a:r>
              <a:rPr lang="en-US" altLang="en-US" sz="5400" b="1" dirty="0"/>
              <a:t>“contributors”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390826C-8B82-453C-94C8-21B72548D1C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4400" y="3886200"/>
            <a:ext cx="8610600" cy="2206823"/>
          </a:xfrm>
        </p:spPr>
        <p:txBody>
          <a:bodyPr/>
          <a:lstStyle/>
          <a:p>
            <a:r>
              <a:rPr lang="en-US" altLang="en-US" sz="4800" dirty="0"/>
              <a:t>Characteristics of those who contribute to the work of a local congregation – they all start with</a:t>
            </a:r>
          </a:p>
        </p:txBody>
      </p:sp>
      <p:sp>
        <p:nvSpPr>
          <p:cNvPr id="19460" name="WordArt 4">
            <a:extLst>
              <a:ext uri="{FF2B5EF4-FFF2-40B4-BE49-F238E27FC236}">
                <a16:creationId xmlns:a16="http://schemas.microsoft.com/office/drawing/2014/main" id="{9B0E2C3D-63CA-4E23-95CD-CC98E68381B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829800" y="3657600"/>
            <a:ext cx="838200" cy="259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91581" dir="2021404" algn="ctr" rotWithShape="0">
                    <a:schemeClr val="hlink"/>
                  </a:outerShdw>
                </a:effectLst>
                <a:latin typeface="Calibri" panose="020F0502020204030204" pitchFamily="34" charset="0"/>
              </a:rPr>
              <a:t>I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4E4D6441-F0B2-49D9-8239-C045994A6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3429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7F3FE7DA-0F1C-4166-B790-C4F6CB9E3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3429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DCFB0498-55E2-422A-A65A-9F5C12B5C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2039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9DDADC-67F9-4BD9-BFFC-7C65EC8F3631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 Thetford							                    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P spid="194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>
            <a:extLst>
              <a:ext uri="{FF2B5EF4-FFF2-40B4-BE49-F238E27FC236}">
                <a16:creationId xmlns:a16="http://schemas.microsoft.com/office/drawing/2014/main" id="{9F9B7A35-CFFF-4C5C-96B7-45D542D7C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828800"/>
            <a:ext cx="9220200" cy="434302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6B719F8D-D672-447D-A73A-99EC121BF4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6934200" cy="1143000"/>
          </a:xfrm>
          <a:effectLst>
            <a:outerShdw dist="85194" dir="1593903" algn="ctr" rotWithShape="0">
              <a:schemeClr val="accent1"/>
            </a:outerShdw>
          </a:effectLst>
        </p:spPr>
        <p:txBody>
          <a:bodyPr/>
          <a:lstStyle/>
          <a:p>
            <a:pPr algn="l">
              <a:defRPr/>
            </a:pPr>
            <a:r>
              <a:rPr lang="en-US" sz="7200" dirty="0"/>
              <a:t>NTEREST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3566203-E461-4BAC-B2AA-DC380561A7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1905000"/>
            <a:ext cx="90678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400" dirty="0">
                <a:solidFill>
                  <a:schemeClr val="tx2"/>
                </a:solidFill>
              </a:rPr>
              <a:t>The Lord’s Work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>
                <a:solidFill>
                  <a:srgbClr val="FF9900"/>
                </a:solidFill>
              </a:rPr>
              <a:t>“Want to” OR “Have to”</a:t>
            </a:r>
          </a:p>
          <a:p>
            <a:pPr>
              <a:lnSpc>
                <a:spcPct val="90000"/>
              </a:lnSpc>
            </a:pPr>
            <a:r>
              <a:rPr lang="en-US" altLang="en-US" sz="3400" dirty="0">
                <a:solidFill>
                  <a:schemeClr val="tx2"/>
                </a:solidFill>
              </a:rPr>
              <a:t>Is the Lord’s work our “first love?”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>
                <a:solidFill>
                  <a:srgbClr val="FF9900"/>
                </a:solidFill>
                <a:cs typeface="Calibri" panose="020F0502020204030204" pitchFamily="34" charset="0"/>
              </a:rPr>
              <a:t>Revelation 2:4</a:t>
            </a:r>
          </a:p>
          <a:p>
            <a:pPr>
              <a:lnSpc>
                <a:spcPct val="90000"/>
              </a:lnSpc>
            </a:pPr>
            <a:r>
              <a:rPr lang="en-US" altLang="en-US" sz="3400" dirty="0">
                <a:solidFill>
                  <a:schemeClr val="tx2"/>
                </a:solidFill>
              </a:rPr>
              <a:t>What outward indicators are there of our interest in the local work?</a:t>
            </a:r>
          </a:p>
          <a:p>
            <a:pPr>
              <a:lnSpc>
                <a:spcPct val="90000"/>
              </a:lnSpc>
            </a:pPr>
            <a:r>
              <a:rPr lang="en-US" altLang="en-US" sz="3400" dirty="0">
                <a:solidFill>
                  <a:schemeClr val="tx2"/>
                </a:solidFill>
              </a:rPr>
              <a:t>Significant contributions are made by those who have a genuine interest in the work </a:t>
            </a:r>
          </a:p>
        </p:txBody>
      </p:sp>
      <p:sp>
        <p:nvSpPr>
          <p:cNvPr id="11269" name="WordArt 4">
            <a:extLst>
              <a:ext uri="{FF2B5EF4-FFF2-40B4-BE49-F238E27FC236}">
                <a16:creationId xmlns:a16="http://schemas.microsoft.com/office/drawing/2014/main" id="{AE298ECF-E2A0-44B8-8B20-B090A6987E0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9600" y="533400"/>
            <a:ext cx="1524000" cy="556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FFFFF"/>
                </a:solidFill>
                <a:effectLst>
                  <a:outerShdw dist="117088" dir="2436078" algn="ctr" rotWithShape="0">
                    <a:schemeClr val="accent1"/>
                  </a:outerShdw>
                </a:effectLst>
                <a:latin typeface="Calibri" panose="020F0502020204030204" pitchFamily="34" charset="0"/>
              </a:rPr>
              <a:t>I</a:t>
            </a:r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FD1D02B6-2530-457D-8062-A8AB3DCD83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1524000"/>
            <a:ext cx="9220200" cy="25526"/>
          </a:xfrm>
          <a:prstGeom prst="line">
            <a:avLst/>
          </a:prstGeom>
          <a:noFill/>
          <a:ln w="57150" cap="sq">
            <a:solidFill>
              <a:schemeClr val="bg2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accent1"/>
            </a:outerShdw>
          </a:effectLst>
        </p:spPr>
        <p:txBody>
          <a:bodyPr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36B5F1-C1C2-42BE-B54E-A0D7CF86ED4B}"/>
              </a:ext>
            </a:extLst>
          </p:cNvPr>
          <p:cNvSpPr txBox="1"/>
          <p:nvPr/>
        </p:nvSpPr>
        <p:spPr>
          <a:xfrm>
            <a:off x="457200" y="6248400"/>
            <a:ext cx="1127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 Thetford							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079FED4F-98EA-4262-A50A-3423920F6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828800"/>
            <a:ext cx="9220200" cy="434302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DD7B06EB-B7F1-4A34-8733-6073F2CB1E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1905000"/>
            <a:ext cx="9067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400" dirty="0">
                <a:solidFill>
                  <a:schemeClr val="tx2"/>
                </a:solidFill>
              </a:rPr>
              <a:t>“Membership” in the Lord’s body is an active thing – rather than passive</a:t>
            </a:r>
          </a:p>
          <a:p>
            <a:pPr>
              <a:lnSpc>
                <a:spcPct val="90000"/>
              </a:lnSpc>
            </a:pPr>
            <a:r>
              <a:rPr lang="en-US" altLang="en-US" sz="3400" dirty="0">
                <a:solidFill>
                  <a:schemeClr val="tx2"/>
                </a:solidFill>
              </a:rPr>
              <a:t>We are “individually members of one another”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>
                <a:solidFill>
                  <a:srgbClr val="FF9900"/>
                </a:solidFill>
                <a:cs typeface="Calibri" panose="020F0502020204030204" pitchFamily="34" charset="0"/>
              </a:rPr>
              <a:t>Romans 12:3-5; Ephesians 4:25</a:t>
            </a:r>
          </a:p>
          <a:p>
            <a:pPr>
              <a:lnSpc>
                <a:spcPct val="90000"/>
              </a:lnSpc>
            </a:pPr>
            <a:r>
              <a:rPr lang="en-US" altLang="en-US" sz="3400" dirty="0">
                <a:solidFill>
                  <a:schemeClr val="tx2"/>
                </a:solidFill>
              </a:rPr>
              <a:t>May be guilty of avoiding commitments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>
                <a:solidFill>
                  <a:srgbClr val="FF9900"/>
                </a:solidFill>
              </a:rPr>
              <a:t>Not wanting to be “tied down”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>
                <a:solidFill>
                  <a:srgbClr val="FF9900"/>
                </a:solidFill>
              </a:rPr>
              <a:t>Not “attached” or “connected”</a:t>
            </a:r>
          </a:p>
        </p:txBody>
      </p:sp>
      <p:sp>
        <p:nvSpPr>
          <p:cNvPr id="12293" name="WordArt 5">
            <a:extLst>
              <a:ext uri="{FF2B5EF4-FFF2-40B4-BE49-F238E27FC236}">
                <a16:creationId xmlns:a16="http://schemas.microsoft.com/office/drawing/2014/main" id="{A29E9A14-551C-463C-A8F1-7FFC736791B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05000" y="533400"/>
            <a:ext cx="1219200" cy="586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9525" cap="sq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solidFill>
                <a:srgbClr val="FFFFFF"/>
              </a:solidFill>
              <a:effectLst>
                <a:outerShdw dist="117088" dir="2436078" algn="ctr" rotWithShape="0">
                  <a:schemeClr val="accent1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9FBCC737-E325-4772-8D54-4611A13F05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6934200" cy="1143000"/>
          </a:xfrm>
          <a:effectLst>
            <a:outerShdw dist="85194" dir="1593903" algn="ctr" rotWithShape="0">
              <a:schemeClr val="accent1"/>
            </a:outerShdw>
          </a:effectLst>
        </p:spPr>
        <p:txBody>
          <a:bodyPr/>
          <a:lstStyle/>
          <a:p>
            <a:pPr algn="l">
              <a:defRPr/>
            </a:pPr>
            <a:r>
              <a:rPr lang="en-US" sz="7200" dirty="0"/>
              <a:t>NVOLVEMENT</a:t>
            </a:r>
          </a:p>
        </p:txBody>
      </p:sp>
      <p:sp>
        <p:nvSpPr>
          <p:cNvPr id="11" name="WordArt 4">
            <a:extLst>
              <a:ext uri="{FF2B5EF4-FFF2-40B4-BE49-F238E27FC236}">
                <a16:creationId xmlns:a16="http://schemas.microsoft.com/office/drawing/2014/main" id="{B44A21A2-513D-4261-9A9B-C2E93024810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9600" y="533400"/>
            <a:ext cx="1524000" cy="556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FFFFF"/>
                </a:solidFill>
                <a:effectLst>
                  <a:outerShdw dist="117088" dir="2436078" algn="ctr" rotWithShape="0">
                    <a:schemeClr val="accent1"/>
                  </a:outerShdw>
                </a:effectLst>
                <a:latin typeface="Calibri" panose="020F0502020204030204" pitchFamily="34" charset="0"/>
              </a:rPr>
              <a:t>I</a:t>
            </a:r>
          </a:p>
        </p:txBody>
      </p:sp>
      <p:sp>
        <p:nvSpPr>
          <p:cNvPr id="12" name="Line 5">
            <a:extLst>
              <a:ext uri="{FF2B5EF4-FFF2-40B4-BE49-F238E27FC236}">
                <a16:creationId xmlns:a16="http://schemas.microsoft.com/office/drawing/2014/main" id="{8475B970-CEC0-4E20-8E8D-CF5C82DE69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1524000"/>
            <a:ext cx="9220200" cy="25526"/>
          </a:xfrm>
          <a:prstGeom prst="line">
            <a:avLst/>
          </a:prstGeom>
          <a:noFill/>
          <a:ln w="57150" cap="sq">
            <a:solidFill>
              <a:schemeClr val="bg2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accent1"/>
            </a:outerShdw>
          </a:effectLst>
        </p:spPr>
        <p:txBody>
          <a:bodyPr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D1F855-8C0A-466F-978A-9DCA412E129D}"/>
              </a:ext>
            </a:extLst>
          </p:cNvPr>
          <p:cNvSpPr txBox="1"/>
          <p:nvPr/>
        </p:nvSpPr>
        <p:spPr>
          <a:xfrm>
            <a:off x="457200" y="6248400"/>
            <a:ext cx="1127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 Thetford							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8CE617C-DFCD-44F1-907E-C144D7CD6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828800"/>
            <a:ext cx="9220200" cy="431749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BB35F4FE-3165-4398-8A8E-A670C1BF6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1905000"/>
            <a:ext cx="8991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400" dirty="0">
                <a:solidFill>
                  <a:schemeClr val="tx2"/>
                </a:solidFill>
              </a:rPr>
              <a:t>Proper contribution to the Lord’s work accomplished when we are involved with the work of others in the body as a whole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>
                <a:solidFill>
                  <a:srgbClr val="FF9900"/>
                </a:solidFill>
                <a:cs typeface="Calibri" panose="020F0502020204030204" pitchFamily="34" charset="0"/>
              </a:rPr>
              <a:t>Ephesians 4:11-16</a:t>
            </a:r>
          </a:p>
          <a:p>
            <a:pPr>
              <a:lnSpc>
                <a:spcPct val="90000"/>
              </a:lnSpc>
            </a:pPr>
            <a:r>
              <a:rPr lang="en-US" altLang="en-US" sz="3400" dirty="0"/>
              <a:t>We must strive to do our share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>
                <a:solidFill>
                  <a:srgbClr val="FF9900"/>
                </a:solidFill>
              </a:rPr>
              <a:t>Personal evangelism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>
                <a:solidFill>
                  <a:srgbClr val="FF9900"/>
                </a:solidFill>
              </a:rPr>
              <a:t>Leadership and Teaching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>
                <a:solidFill>
                  <a:srgbClr val="FF9900"/>
                </a:solidFill>
              </a:rPr>
              <a:t>Other necessary works</a:t>
            </a:r>
          </a:p>
        </p:txBody>
      </p:sp>
      <p:sp>
        <p:nvSpPr>
          <p:cNvPr id="13317" name="WordArt 5">
            <a:extLst>
              <a:ext uri="{FF2B5EF4-FFF2-40B4-BE49-F238E27FC236}">
                <a16:creationId xmlns:a16="http://schemas.microsoft.com/office/drawing/2014/main" id="{DDD13FF5-B2E5-4F64-851C-B24A5485844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05000" y="533400"/>
            <a:ext cx="1219200" cy="586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9525" cap="sq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solidFill>
                <a:srgbClr val="FFFFFF"/>
              </a:solidFill>
              <a:effectLst>
                <a:outerShdw dist="117088" dir="2436078" algn="ctr" rotWithShape="0">
                  <a:schemeClr val="accent1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2AFF97B-3871-4BDF-B706-937B158FA2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6934200" cy="1143000"/>
          </a:xfrm>
          <a:effectLst>
            <a:outerShdw dist="85194" dir="1593903" algn="ctr" rotWithShape="0">
              <a:schemeClr val="accent1"/>
            </a:outerShdw>
          </a:effectLst>
        </p:spPr>
        <p:txBody>
          <a:bodyPr/>
          <a:lstStyle/>
          <a:p>
            <a:pPr algn="l">
              <a:defRPr/>
            </a:pPr>
            <a:r>
              <a:rPr lang="en-US" sz="7200" dirty="0"/>
              <a:t>NVOLVEMENT</a:t>
            </a:r>
          </a:p>
        </p:txBody>
      </p:sp>
      <p:sp>
        <p:nvSpPr>
          <p:cNvPr id="11" name="WordArt 4">
            <a:extLst>
              <a:ext uri="{FF2B5EF4-FFF2-40B4-BE49-F238E27FC236}">
                <a16:creationId xmlns:a16="http://schemas.microsoft.com/office/drawing/2014/main" id="{B757B526-C024-4521-9D5A-95B2872C209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9600" y="533400"/>
            <a:ext cx="1524000" cy="556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FFFFF"/>
                </a:solidFill>
                <a:effectLst>
                  <a:outerShdw dist="117088" dir="2436078" algn="ctr" rotWithShape="0">
                    <a:schemeClr val="accent1"/>
                  </a:outerShdw>
                </a:effectLst>
                <a:latin typeface="Calibri" panose="020F0502020204030204" pitchFamily="34" charset="0"/>
              </a:rPr>
              <a:t>I</a:t>
            </a:r>
          </a:p>
        </p:txBody>
      </p:sp>
      <p:sp>
        <p:nvSpPr>
          <p:cNvPr id="12" name="Line 5">
            <a:extLst>
              <a:ext uri="{FF2B5EF4-FFF2-40B4-BE49-F238E27FC236}">
                <a16:creationId xmlns:a16="http://schemas.microsoft.com/office/drawing/2014/main" id="{8399C9AB-FA24-4F4F-AF07-FDAE6F73BE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1524000"/>
            <a:ext cx="9220200" cy="25526"/>
          </a:xfrm>
          <a:prstGeom prst="line">
            <a:avLst/>
          </a:prstGeom>
          <a:noFill/>
          <a:ln w="57150" cap="sq">
            <a:solidFill>
              <a:schemeClr val="bg2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accent1"/>
            </a:outerShdw>
          </a:effectLst>
        </p:spPr>
        <p:txBody>
          <a:bodyPr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5F5C34-DD92-4B23-9A59-F68F711B81A3}"/>
              </a:ext>
            </a:extLst>
          </p:cNvPr>
          <p:cNvSpPr txBox="1"/>
          <p:nvPr/>
        </p:nvSpPr>
        <p:spPr>
          <a:xfrm>
            <a:off x="457200" y="6248400"/>
            <a:ext cx="1127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 Thetford							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36F744A5-E0AC-47E3-B3FA-C569F4A75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814511"/>
            <a:ext cx="9220200" cy="3595689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F3FDFD06-E019-4E36-9C92-DDBC429EEE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1828800"/>
            <a:ext cx="9067800" cy="3505200"/>
          </a:xfrm>
        </p:spPr>
        <p:txBody>
          <a:bodyPr/>
          <a:lstStyle/>
          <a:p>
            <a:r>
              <a:rPr lang="en-US" altLang="en-US" sz="3400" b="1" dirty="0">
                <a:solidFill>
                  <a:schemeClr val="tx2"/>
                </a:solidFill>
              </a:rPr>
              <a:t>“pure in heart” </a:t>
            </a:r>
            <a:r>
              <a:rPr lang="en-US" altLang="en-US" sz="3400" dirty="0">
                <a:solidFill>
                  <a:schemeClr val="tx2"/>
                </a:solidFill>
              </a:rPr>
              <a:t>have eliminated the general concerns in order to focus on “one thing”</a:t>
            </a:r>
            <a:endParaRPr lang="en-US" altLang="en-US" sz="3400" dirty="0">
              <a:solidFill>
                <a:srgbClr val="FF9900"/>
              </a:solidFill>
            </a:endParaRPr>
          </a:p>
          <a:p>
            <a:pPr lvl="1"/>
            <a:r>
              <a:rPr lang="en-US" altLang="en-US" sz="3200" dirty="0">
                <a:solidFill>
                  <a:srgbClr val="FF9900"/>
                </a:solidFill>
                <a:cs typeface="Calibri" panose="020F0502020204030204" pitchFamily="34" charset="0"/>
              </a:rPr>
              <a:t>Matthew 5:8</a:t>
            </a:r>
          </a:p>
          <a:p>
            <a:pPr lvl="1"/>
            <a:r>
              <a:rPr lang="en-US" altLang="en-US" sz="3200" dirty="0">
                <a:solidFill>
                  <a:srgbClr val="FF9900"/>
                </a:solidFill>
                <a:cs typeface="Calibri" panose="020F0502020204030204" pitchFamily="34" charset="0"/>
              </a:rPr>
              <a:t>Philippians 3:13</a:t>
            </a:r>
          </a:p>
          <a:p>
            <a:r>
              <a:rPr lang="en-US" altLang="en-US" sz="3400" dirty="0" err="1"/>
              <a:t>Lukewarmness</a:t>
            </a:r>
            <a:r>
              <a:rPr lang="en-US" altLang="en-US" sz="3400" dirty="0"/>
              <a:t> is not pleasing to God</a:t>
            </a:r>
          </a:p>
          <a:p>
            <a:pPr lvl="1"/>
            <a:r>
              <a:rPr lang="en-US" altLang="en-US" sz="3200" dirty="0">
                <a:solidFill>
                  <a:srgbClr val="FF9900"/>
                </a:solidFill>
                <a:cs typeface="Calibri" panose="020F0502020204030204" pitchFamily="34" charset="0"/>
              </a:rPr>
              <a:t>Revelation 3:15-16</a:t>
            </a:r>
          </a:p>
        </p:txBody>
      </p:sp>
      <p:sp>
        <p:nvSpPr>
          <p:cNvPr id="14341" name="WordArt 5">
            <a:extLst>
              <a:ext uri="{FF2B5EF4-FFF2-40B4-BE49-F238E27FC236}">
                <a16:creationId xmlns:a16="http://schemas.microsoft.com/office/drawing/2014/main" id="{4F6398C2-1443-4165-A52C-8325F5904AD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05000" y="533400"/>
            <a:ext cx="1219200" cy="586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9525" cap="sq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solidFill>
                <a:srgbClr val="FFFFFF"/>
              </a:solidFill>
              <a:effectLst>
                <a:outerShdw dist="117088" dir="2436078" algn="ctr" rotWithShape="0">
                  <a:schemeClr val="accent1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D2FEFF41-8CE4-4536-AADE-36F950DFA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5486400"/>
            <a:ext cx="6858000" cy="838200"/>
          </a:xfrm>
          <a:prstGeom prst="rect">
            <a:avLst/>
          </a:prstGeom>
          <a:solidFill>
            <a:srgbClr val="CC33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3561" name="Text Box 9">
            <a:extLst>
              <a:ext uri="{FF2B5EF4-FFF2-40B4-BE49-F238E27FC236}">
                <a16:creationId xmlns:a16="http://schemas.microsoft.com/office/drawing/2014/main" id="{A94AD1DD-3F74-4AFF-A6CC-23DC816B8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500688"/>
            <a:ext cx="6858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800" b="1" dirty="0">
                <a:latin typeface="Calibri" panose="020F0502020204030204" pitchFamily="34" charset="0"/>
              </a:rPr>
              <a:t>Solomon advised: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479C76F8-B681-4F82-864A-E9657CF122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6934200" cy="1143000"/>
          </a:xfrm>
          <a:effectLst>
            <a:outerShdw dist="85194" dir="1593903" algn="ctr" rotWithShape="0">
              <a:schemeClr val="accent1"/>
            </a:outerShdw>
          </a:effectLst>
        </p:spPr>
        <p:txBody>
          <a:bodyPr/>
          <a:lstStyle/>
          <a:p>
            <a:pPr algn="l">
              <a:defRPr/>
            </a:pPr>
            <a:r>
              <a:rPr lang="en-US" sz="7200" dirty="0"/>
              <a:t>NTENSITY</a:t>
            </a:r>
          </a:p>
        </p:txBody>
      </p:sp>
      <p:sp>
        <p:nvSpPr>
          <p:cNvPr id="13" name="WordArt 4">
            <a:extLst>
              <a:ext uri="{FF2B5EF4-FFF2-40B4-BE49-F238E27FC236}">
                <a16:creationId xmlns:a16="http://schemas.microsoft.com/office/drawing/2014/main" id="{234593DB-E984-433D-A062-1032A136A99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9600" y="533400"/>
            <a:ext cx="1524000" cy="556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FFFFF"/>
                </a:solidFill>
                <a:effectLst>
                  <a:outerShdw dist="117088" dir="2436078" algn="ctr" rotWithShape="0">
                    <a:schemeClr val="accent1"/>
                  </a:outerShdw>
                </a:effectLst>
                <a:latin typeface="Calibri" panose="020F0502020204030204" pitchFamily="34" charset="0"/>
              </a:rPr>
              <a:t>I</a:t>
            </a:r>
          </a:p>
        </p:txBody>
      </p:sp>
      <p:sp>
        <p:nvSpPr>
          <p:cNvPr id="14" name="Line 5">
            <a:extLst>
              <a:ext uri="{FF2B5EF4-FFF2-40B4-BE49-F238E27FC236}">
                <a16:creationId xmlns:a16="http://schemas.microsoft.com/office/drawing/2014/main" id="{312F2C80-50F4-4E67-ACDB-AD4FA53B74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1524000"/>
            <a:ext cx="9220200" cy="25526"/>
          </a:xfrm>
          <a:prstGeom prst="line">
            <a:avLst/>
          </a:prstGeom>
          <a:noFill/>
          <a:ln w="57150" cap="sq">
            <a:solidFill>
              <a:schemeClr val="bg2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accent1"/>
            </a:outerShdw>
          </a:effectLst>
        </p:spPr>
        <p:txBody>
          <a:bodyPr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1215E2-A6B1-4AC4-9B15-CD234046640A}"/>
              </a:ext>
            </a:extLst>
          </p:cNvPr>
          <p:cNvSpPr txBox="1"/>
          <p:nvPr/>
        </p:nvSpPr>
        <p:spPr>
          <a:xfrm>
            <a:off x="457200" y="6248400"/>
            <a:ext cx="1127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 Thetford							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/>
      <p:bldP spid="235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8F771A01-5352-49D9-930A-445ABBDF3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752600"/>
            <a:ext cx="10287000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4800" dirty="0">
                <a:solidFill>
                  <a:schemeClr val="bg2"/>
                </a:solidFill>
                <a:latin typeface="Calibri" panose="020F0502020204030204" pitchFamily="34" charset="0"/>
              </a:rPr>
              <a:t>“Whatever your hand finds to do, do it with your might; for there is no work or device or knowledge or wisdom in the grave where you are going.”</a:t>
            </a:r>
            <a:br>
              <a:rPr lang="en-US" altLang="en-US" sz="48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altLang="en-US" sz="4000" b="1" dirty="0">
                <a:solidFill>
                  <a:srgbClr val="000000"/>
                </a:solidFill>
                <a:latin typeface="Calibri" panose="020F0502020204030204" pitchFamily="34" charset="0"/>
              </a:rPr>
              <a:t>Ecclesiastes 9:10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256127-DB62-4E4C-8ACE-8578D311CBB1}"/>
              </a:ext>
            </a:extLst>
          </p:cNvPr>
          <p:cNvSpPr txBox="1"/>
          <p:nvPr/>
        </p:nvSpPr>
        <p:spPr>
          <a:xfrm>
            <a:off x="457200" y="6248400"/>
            <a:ext cx="1127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 Thetford							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ORKBORD">
  <a:themeElements>
    <a:clrScheme name="CORKBORD 1">
      <a:dk1>
        <a:srgbClr val="663300"/>
      </a:dk1>
      <a:lt1>
        <a:srgbClr val="FFFFFF"/>
      </a:lt1>
      <a:dk2>
        <a:srgbClr val="ECB87E"/>
      </a:dk2>
      <a:lt2>
        <a:srgbClr val="FFFFFF"/>
      </a:lt2>
      <a:accent1>
        <a:srgbClr val="FF6633"/>
      </a:accent1>
      <a:accent2>
        <a:srgbClr val="FF9933"/>
      </a:accent2>
      <a:accent3>
        <a:srgbClr val="F4D8C0"/>
      </a:accent3>
      <a:accent4>
        <a:srgbClr val="DADADA"/>
      </a:accent4>
      <a:accent5>
        <a:srgbClr val="FFB8AD"/>
      </a:accent5>
      <a:accent6>
        <a:srgbClr val="E78A2D"/>
      </a:accent6>
      <a:hlink>
        <a:srgbClr val="FFCC00"/>
      </a:hlink>
      <a:folHlink>
        <a:srgbClr val="CC6600"/>
      </a:folHlink>
    </a:clrScheme>
    <a:fontScheme name="CORKBO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RKBORD 1">
        <a:dk1>
          <a:srgbClr val="663300"/>
        </a:dk1>
        <a:lt1>
          <a:srgbClr val="FFFFFF"/>
        </a:lt1>
        <a:dk2>
          <a:srgbClr val="ECB87E"/>
        </a:dk2>
        <a:lt2>
          <a:srgbClr val="FFFFFF"/>
        </a:lt2>
        <a:accent1>
          <a:srgbClr val="FF6633"/>
        </a:accent1>
        <a:accent2>
          <a:srgbClr val="FF9933"/>
        </a:accent2>
        <a:accent3>
          <a:srgbClr val="F4D8C0"/>
        </a:accent3>
        <a:accent4>
          <a:srgbClr val="DADADA"/>
        </a:accent4>
        <a:accent5>
          <a:srgbClr val="FFB8AD"/>
        </a:accent5>
        <a:accent6>
          <a:srgbClr val="E78A2D"/>
        </a:accent6>
        <a:hlink>
          <a:srgbClr val="FFCC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KBORD 2">
        <a:dk1>
          <a:srgbClr val="663300"/>
        </a:dk1>
        <a:lt1>
          <a:srgbClr val="FFFFFF"/>
        </a:lt1>
        <a:dk2>
          <a:srgbClr val="ECB87E"/>
        </a:dk2>
        <a:lt2>
          <a:srgbClr val="FFFFFF"/>
        </a:lt2>
        <a:accent1>
          <a:srgbClr val="FF6633"/>
        </a:accent1>
        <a:accent2>
          <a:srgbClr val="FF9933"/>
        </a:accent2>
        <a:accent3>
          <a:srgbClr val="F4D8C0"/>
        </a:accent3>
        <a:accent4>
          <a:srgbClr val="DADADA"/>
        </a:accent4>
        <a:accent5>
          <a:srgbClr val="FFB8AD"/>
        </a:accent5>
        <a:accent6>
          <a:srgbClr val="E78A2D"/>
        </a:accent6>
        <a:hlink>
          <a:srgbClr val="FFFF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KBORD 3">
        <a:dk1>
          <a:srgbClr val="393939"/>
        </a:dk1>
        <a:lt1>
          <a:srgbClr val="FFFFFF"/>
        </a:lt1>
        <a:dk2>
          <a:srgbClr val="B2B2B2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D5D5D5"/>
        </a:accent3>
        <a:accent4>
          <a:srgbClr val="DADADA"/>
        </a:accent4>
        <a:accent5>
          <a:srgbClr val="E2E2E2"/>
        </a:accent5>
        <a:accent6>
          <a:srgbClr val="555555"/>
        </a:accent6>
        <a:hlink>
          <a:srgbClr val="EAEAEA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LIPBORD">
  <a:themeElements>
    <a:clrScheme name="CLIPBORD 5">
      <a:dk1>
        <a:srgbClr val="000000"/>
      </a:dk1>
      <a:lt1>
        <a:srgbClr val="FFFFFF"/>
      </a:lt1>
      <a:dk2>
        <a:srgbClr val="000000"/>
      </a:dk2>
      <a:lt2>
        <a:srgbClr val="66330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CLIPBORD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IPBORD 1">
        <a:dk1>
          <a:srgbClr val="000000"/>
        </a:dk1>
        <a:lt1>
          <a:srgbClr val="FFFFCC"/>
        </a:lt1>
        <a:dk2>
          <a:srgbClr val="000000"/>
        </a:dk2>
        <a:lt2>
          <a:srgbClr val="6633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66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IPBORD 2">
        <a:dk1>
          <a:srgbClr val="000000"/>
        </a:dk1>
        <a:lt1>
          <a:srgbClr val="FFFFFF"/>
        </a:lt1>
        <a:dk2>
          <a:srgbClr val="000000"/>
        </a:dk2>
        <a:lt2>
          <a:srgbClr val="663300"/>
        </a:lt2>
        <a:accent1>
          <a:srgbClr val="CBCBCB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C8AE7"/>
        </a:accent6>
        <a:hlink>
          <a:srgbClr val="FF0033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IPBORD 3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IPBORD 4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IPBORD 5">
        <a:dk1>
          <a:srgbClr val="000000"/>
        </a:dk1>
        <a:lt1>
          <a:srgbClr val="FFFFFF"/>
        </a:lt1>
        <a:dk2>
          <a:srgbClr val="000000"/>
        </a:dk2>
        <a:lt2>
          <a:srgbClr val="66330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IPBORD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ANNER">
  <a:themeElements>
    <a:clrScheme name="BANNER 1">
      <a:dk1>
        <a:srgbClr val="004646"/>
      </a:dk1>
      <a:lt1>
        <a:srgbClr val="DDDDDD"/>
      </a:lt1>
      <a:dk2>
        <a:srgbClr val="008080"/>
      </a:dk2>
      <a:lt2>
        <a:srgbClr val="000000"/>
      </a:lt2>
      <a:accent1>
        <a:srgbClr val="FFCC99"/>
      </a:accent1>
      <a:accent2>
        <a:srgbClr val="FF9900"/>
      </a:accent2>
      <a:accent3>
        <a:srgbClr val="AAC0C0"/>
      </a:accent3>
      <a:accent4>
        <a:srgbClr val="BDBDBD"/>
      </a:accent4>
      <a:accent5>
        <a:srgbClr val="FFE2CA"/>
      </a:accent5>
      <a:accent6>
        <a:srgbClr val="E78A00"/>
      </a:accent6>
      <a:hlink>
        <a:srgbClr val="FF6633"/>
      </a:hlink>
      <a:folHlink>
        <a:srgbClr val="00CCCC"/>
      </a:folHlink>
    </a:clrScheme>
    <a:fontScheme name="BANNE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ANNER 1">
        <a:dk1>
          <a:srgbClr val="004646"/>
        </a:dk1>
        <a:lt1>
          <a:srgbClr val="DDDDDD"/>
        </a:lt1>
        <a:dk2>
          <a:srgbClr val="008080"/>
        </a:dk2>
        <a:lt2>
          <a:srgbClr val="000000"/>
        </a:lt2>
        <a:accent1>
          <a:srgbClr val="FFCC99"/>
        </a:accent1>
        <a:accent2>
          <a:srgbClr val="FF9900"/>
        </a:accent2>
        <a:accent3>
          <a:srgbClr val="AAC0C0"/>
        </a:accent3>
        <a:accent4>
          <a:srgbClr val="BDBDBD"/>
        </a:accent4>
        <a:accent5>
          <a:srgbClr val="FFE2CA"/>
        </a:accent5>
        <a:accent6>
          <a:srgbClr val="E78A00"/>
        </a:accent6>
        <a:hlink>
          <a:srgbClr val="FF6633"/>
        </a:hlink>
        <a:folHlink>
          <a:srgbClr val="00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NNER 2">
        <a:dk1>
          <a:srgbClr val="000000"/>
        </a:dk1>
        <a:lt1>
          <a:srgbClr val="FFFFCC"/>
        </a:lt1>
        <a:dk2>
          <a:srgbClr val="000000"/>
        </a:dk2>
        <a:lt2>
          <a:srgbClr val="CC9900"/>
        </a:lt2>
        <a:accent1>
          <a:srgbClr val="FFCC99"/>
        </a:accent1>
        <a:accent2>
          <a:srgbClr val="FF9900"/>
        </a:accent2>
        <a:accent3>
          <a:srgbClr val="FFFFE2"/>
        </a:accent3>
        <a:accent4>
          <a:srgbClr val="000000"/>
        </a:accent4>
        <a:accent5>
          <a:srgbClr val="FFE2CA"/>
        </a:accent5>
        <a:accent6>
          <a:srgbClr val="E78A00"/>
        </a:accent6>
        <a:hlink>
          <a:srgbClr val="FF6633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NNER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EAEAEA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A1A1A1"/>
        </a:accent6>
        <a:hlink>
          <a:srgbClr val="5F5F5F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CORKBORD</Template>
  <TotalTime>400</TotalTime>
  <Words>359</Words>
  <Application>Microsoft Office PowerPoint</Application>
  <PresentationFormat>Widescreen</PresentationFormat>
  <Paragraphs>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CORKBORD</vt:lpstr>
      <vt:lpstr>CLIPBORD</vt:lpstr>
      <vt:lpstr>BANNER</vt:lpstr>
      <vt:lpstr>The Local Congregation</vt:lpstr>
      <vt:lpstr>PowerPoint Presentation</vt:lpstr>
      <vt:lpstr>“Ask not what your country can do for you, but what you can do for your country”                --- John F. Kennedy</vt:lpstr>
      <vt:lpstr>Congregations are blessed when they have even a handful of “contributors”</vt:lpstr>
      <vt:lpstr>NTEREST</vt:lpstr>
      <vt:lpstr>NVOLVEMENT</vt:lpstr>
      <vt:lpstr>NVOLVEMENT</vt:lpstr>
      <vt:lpstr>NTENSITY</vt:lpstr>
      <vt:lpstr>PowerPoint Presentation</vt:lpstr>
      <vt:lpstr>PowerPoint Presentation</vt:lpstr>
      <vt:lpstr>PowerPoint Presentation</vt:lpstr>
      <vt:lpstr>“Ask not what the church can do for me, but what I can do for the church”                    ---Every Christian</vt:lpstr>
      <vt:lpstr>What “contribution” to the local congregation have we made?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Local Congregation</dc:title>
  <dc:creator>HP Authorized Customer</dc:creator>
  <cp:lastModifiedBy>Richard Thetford</cp:lastModifiedBy>
  <cp:revision>21</cp:revision>
  <dcterms:created xsi:type="dcterms:W3CDTF">2006-07-05T04:00:17Z</dcterms:created>
  <dcterms:modified xsi:type="dcterms:W3CDTF">2019-02-17T22:39:04Z</dcterms:modified>
</cp:coreProperties>
</file>