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73" r:id="rId4"/>
  </p:sldMasterIdLst>
  <p:sldIdLst>
    <p:sldId id="257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19" autoAdjust="0"/>
  </p:normalViewPr>
  <p:slideViewPr>
    <p:cSldViewPr snapToGrid="0">
      <p:cViewPr varScale="1">
        <p:scale>
          <a:sx n="82" d="100"/>
          <a:sy n="82" d="100"/>
        </p:scale>
        <p:origin x="64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1/3/2021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1/3/2021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61010" y="2355458"/>
            <a:ext cx="5120639" cy="1630907"/>
          </a:xfrm>
        </p:spPr>
        <p:txBody>
          <a:bodyPr>
            <a:normAutofit/>
          </a:bodyPr>
          <a:lstStyle/>
          <a:p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Living for God’s </a:t>
            </a:r>
            <a:r>
              <a:rPr lang="en-US" sz="4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</a:t>
            </a: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sz="4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809374"/>
            <a:ext cx="4775075" cy="559656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Beginning the New Year!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37CC36-28AE-4673-82F2-351F53DF5475}"/>
              </a:ext>
            </a:extLst>
          </p:cNvPr>
          <p:cNvSpPr txBox="1"/>
          <p:nvPr/>
        </p:nvSpPr>
        <p:spPr>
          <a:xfrm>
            <a:off x="0" y="6522101"/>
            <a:ext cx="1219198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Richard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00DAB-0FF8-49F0-BD99-0FA7CC3F9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827" y="586608"/>
            <a:ext cx="11019453" cy="1371600"/>
          </a:xfr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Living for God’s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Son</a:t>
            </a: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18E58-E666-4079-85D5-7740D41B2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826" y="2149773"/>
            <a:ext cx="11019453" cy="3849624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Hold fast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Hebrews 10:22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 Corinthians 15:58</a:t>
            </a:r>
          </a:p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Assemble regularly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Hebrews 10:24-25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D01682A-6CCE-47F4-8546-D993CB357063}"/>
              </a:ext>
            </a:extLst>
          </p:cNvPr>
          <p:cNvSpPr/>
          <p:nvPr/>
        </p:nvSpPr>
        <p:spPr>
          <a:xfrm>
            <a:off x="0" y="1"/>
            <a:ext cx="12192000" cy="23326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33C70A-233A-4FDC-9226-0AB8627196C2}"/>
              </a:ext>
            </a:extLst>
          </p:cNvPr>
          <p:cNvSpPr/>
          <p:nvPr/>
        </p:nvSpPr>
        <p:spPr>
          <a:xfrm>
            <a:off x="0" y="6477602"/>
            <a:ext cx="12192000" cy="4571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08C586-B83C-4680-855E-8882CBFAAC89}"/>
              </a:ext>
            </a:extLst>
          </p:cNvPr>
          <p:cNvSpPr txBox="1"/>
          <p:nvPr/>
        </p:nvSpPr>
        <p:spPr>
          <a:xfrm>
            <a:off x="0" y="6522101"/>
            <a:ext cx="1219198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Richard Thetford									              www.thetfordcountry.com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0E58AA2-3343-4E64-BA69-9C929AC636F2}"/>
              </a:ext>
            </a:extLst>
          </p:cNvPr>
          <p:cNvSpPr/>
          <p:nvPr/>
        </p:nvSpPr>
        <p:spPr>
          <a:xfrm>
            <a:off x="11961842" y="223934"/>
            <a:ext cx="239490" cy="625366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28DA865-E78B-446A-95A9-F519669368F7}"/>
              </a:ext>
            </a:extLst>
          </p:cNvPr>
          <p:cNvSpPr/>
          <p:nvPr/>
        </p:nvSpPr>
        <p:spPr>
          <a:xfrm>
            <a:off x="-3115" y="211016"/>
            <a:ext cx="239490" cy="625366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 descr="A group of people standing in a room&#10;&#10;Description automatically generated">
            <a:extLst>
              <a:ext uri="{FF2B5EF4-FFF2-40B4-BE49-F238E27FC236}">
                <a16:creationId xmlns:a16="http://schemas.microsoft.com/office/drawing/2014/main" id="{58D42445-2F50-4322-B670-B7B8380F5A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4857" y="2149773"/>
            <a:ext cx="5399317" cy="4176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2959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00DAB-0FF8-49F0-BD99-0FA7CC3F9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827" y="586608"/>
            <a:ext cx="11019453" cy="1371600"/>
          </a:xfr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Living for God’s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Son</a:t>
            </a: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18E58-E666-4079-85D5-7740D41B2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826" y="2149773"/>
            <a:ext cx="11019453" cy="3849624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Pray everyday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James 5:16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 Thessalonians 5:17</a:t>
            </a:r>
          </a:p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Prepare our heart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Ezra 7:10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Amos 4:12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D01682A-6CCE-47F4-8546-D993CB357063}"/>
              </a:ext>
            </a:extLst>
          </p:cNvPr>
          <p:cNvSpPr/>
          <p:nvPr/>
        </p:nvSpPr>
        <p:spPr>
          <a:xfrm>
            <a:off x="0" y="1"/>
            <a:ext cx="12192000" cy="23326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33C70A-233A-4FDC-9226-0AB8627196C2}"/>
              </a:ext>
            </a:extLst>
          </p:cNvPr>
          <p:cNvSpPr/>
          <p:nvPr/>
        </p:nvSpPr>
        <p:spPr>
          <a:xfrm>
            <a:off x="0" y="6477602"/>
            <a:ext cx="12192000" cy="4571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08C586-B83C-4680-855E-8882CBFAAC89}"/>
              </a:ext>
            </a:extLst>
          </p:cNvPr>
          <p:cNvSpPr txBox="1"/>
          <p:nvPr/>
        </p:nvSpPr>
        <p:spPr>
          <a:xfrm>
            <a:off x="0" y="6522101"/>
            <a:ext cx="1219198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Richard Thetford									              www.thetfordcountry.com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0E58AA2-3343-4E64-BA69-9C929AC636F2}"/>
              </a:ext>
            </a:extLst>
          </p:cNvPr>
          <p:cNvSpPr/>
          <p:nvPr/>
        </p:nvSpPr>
        <p:spPr>
          <a:xfrm>
            <a:off x="11961842" y="223934"/>
            <a:ext cx="239490" cy="625366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28DA865-E78B-446A-95A9-F519669368F7}"/>
              </a:ext>
            </a:extLst>
          </p:cNvPr>
          <p:cNvSpPr/>
          <p:nvPr/>
        </p:nvSpPr>
        <p:spPr>
          <a:xfrm>
            <a:off x="-3115" y="211016"/>
            <a:ext cx="239490" cy="625366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 descr="A person sitting on a table&#10;&#10;Description automatically generated">
            <a:extLst>
              <a:ext uri="{FF2B5EF4-FFF2-40B4-BE49-F238E27FC236}">
                <a16:creationId xmlns:a16="http://schemas.microsoft.com/office/drawing/2014/main" id="{C91804E6-B953-4666-9045-B5201DE702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1608" y="2097957"/>
            <a:ext cx="3402566" cy="425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683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00DAB-0FF8-49F0-BD99-0FA7CC3F9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827" y="586608"/>
            <a:ext cx="11019453" cy="1371600"/>
          </a:xfr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Living for God’s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Son</a:t>
            </a: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18E58-E666-4079-85D5-7740D41B2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826" y="2149772"/>
            <a:ext cx="11019453" cy="4314911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Yield not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Matthew 26:41</a:t>
            </a:r>
          </a:p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Neglect not opportunities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Galatians 6:10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D01682A-6CCE-47F4-8546-D993CB357063}"/>
              </a:ext>
            </a:extLst>
          </p:cNvPr>
          <p:cNvSpPr/>
          <p:nvPr/>
        </p:nvSpPr>
        <p:spPr>
          <a:xfrm>
            <a:off x="0" y="1"/>
            <a:ext cx="12192000" cy="23326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33C70A-233A-4FDC-9226-0AB8627196C2}"/>
              </a:ext>
            </a:extLst>
          </p:cNvPr>
          <p:cNvSpPr/>
          <p:nvPr/>
        </p:nvSpPr>
        <p:spPr>
          <a:xfrm>
            <a:off x="0" y="6477602"/>
            <a:ext cx="12192000" cy="4571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08C586-B83C-4680-855E-8882CBFAAC89}"/>
              </a:ext>
            </a:extLst>
          </p:cNvPr>
          <p:cNvSpPr txBox="1"/>
          <p:nvPr/>
        </p:nvSpPr>
        <p:spPr>
          <a:xfrm>
            <a:off x="0" y="6522101"/>
            <a:ext cx="1219198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Richard Thetford									              www.thetfordcountry.com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0E58AA2-3343-4E64-BA69-9C929AC636F2}"/>
              </a:ext>
            </a:extLst>
          </p:cNvPr>
          <p:cNvSpPr/>
          <p:nvPr/>
        </p:nvSpPr>
        <p:spPr>
          <a:xfrm>
            <a:off x="11961842" y="223934"/>
            <a:ext cx="239490" cy="625366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28DA865-E78B-446A-95A9-F519669368F7}"/>
              </a:ext>
            </a:extLst>
          </p:cNvPr>
          <p:cNvSpPr/>
          <p:nvPr/>
        </p:nvSpPr>
        <p:spPr>
          <a:xfrm>
            <a:off x="-3115" y="211016"/>
            <a:ext cx="239490" cy="625366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 descr="A picture containing photo, green, small, sitting&#10;&#10;Description automatically generated">
            <a:extLst>
              <a:ext uri="{FF2B5EF4-FFF2-40B4-BE49-F238E27FC236}">
                <a16:creationId xmlns:a16="http://schemas.microsoft.com/office/drawing/2014/main" id="{8419B4D3-11FE-4031-A404-67E8362900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1397" y="2111369"/>
            <a:ext cx="4242777" cy="4242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4665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00DAB-0FF8-49F0-BD99-0FA7CC3F9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827" y="586608"/>
            <a:ext cx="11019453" cy="1371600"/>
          </a:xfr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Living for God’s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Son</a:t>
            </a: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18E58-E666-4079-85D5-7740D41B2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826" y="2149772"/>
            <a:ext cx="11019453" cy="4314911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Exercise ourselves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 Timothy 4:7-8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Hebrews 5:12-14</a:t>
            </a:r>
          </a:p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Work diligently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Titus 3:1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Nehemiah 4:6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D01682A-6CCE-47F4-8546-D993CB357063}"/>
              </a:ext>
            </a:extLst>
          </p:cNvPr>
          <p:cNvSpPr/>
          <p:nvPr/>
        </p:nvSpPr>
        <p:spPr>
          <a:xfrm>
            <a:off x="0" y="1"/>
            <a:ext cx="12192000" cy="23326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33C70A-233A-4FDC-9226-0AB8627196C2}"/>
              </a:ext>
            </a:extLst>
          </p:cNvPr>
          <p:cNvSpPr/>
          <p:nvPr/>
        </p:nvSpPr>
        <p:spPr>
          <a:xfrm>
            <a:off x="0" y="6477602"/>
            <a:ext cx="12192000" cy="4571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08C586-B83C-4680-855E-8882CBFAAC89}"/>
              </a:ext>
            </a:extLst>
          </p:cNvPr>
          <p:cNvSpPr txBox="1"/>
          <p:nvPr/>
        </p:nvSpPr>
        <p:spPr>
          <a:xfrm>
            <a:off x="0" y="6522101"/>
            <a:ext cx="1219198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Richard Thetford									              www.thetfordcountry.com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0E58AA2-3343-4E64-BA69-9C929AC636F2}"/>
              </a:ext>
            </a:extLst>
          </p:cNvPr>
          <p:cNvSpPr/>
          <p:nvPr/>
        </p:nvSpPr>
        <p:spPr>
          <a:xfrm>
            <a:off x="11961842" y="223934"/>
            <a:ext cx="239490" cy="625366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28DA865-E78B-446A-95A9-F519669368F7}"/>
              </a:ext>
            </a:extLst>
          </p:cNvPr>
          <p:cNvSpPr/>
          <p:nvPr/>
        </p:nvSpPr>
        <p:spPr>
          <a:xfrm>
            <a:off x="-3115" y="211016"/>
            <a:ext cx="239490" cy="625366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B56BF814-A918-414B-A8EE-D0B3489709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2136852"/>
            <a:ext cx="5660575" cy="4203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3969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00DAB-0FF8-49F0-BD99-0FA7CC3F9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827" y="586608"/>
            <a:ext cx="11019453" cy="1371600"/>
          </a:xfr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Living for God’s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Son</a:t>
            </a: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2021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D01682A-6CCE-47F4-8546-D993CB357063}"/>
              </a:ext>
            </a:extLst>
          </p:cNvPr>
          <p:cNvSpPr/>
          <p:nvPr/>
        </p:nvSpPr>
        <p:spPr>
          <a:xfrm>
            <a:off x="0" y="1"/>
            <a:ext cx="12192000" cy="23326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33C70A-233A-4FDC-9226-0AB8627196C2}"/>
              </a:ext>
            </a:extLst>
          </p:cNvPr>
          <p:cNvSpPr/>
          <p:nvPr/>
        </p:nvSpPr>
        <p:spPr>
          <a:xfrm>
            <a:off x="0" y="6477602"/>
            <a:ext cx="12192000" cy="4571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08C586-B83C-4680-855E-8882CBFAAC89}"/>
              </a:ext>
            </a:extLst>
          </p:cNvPr>
          <p:cNvSpPr txBox="1"/>
          <p:nvPr/>
        </p:nvSpPr>
        <p:spPr>
          <a:xfrm>
            <a:off x="0" y="6522101"/>
            <a:ext cx="1219198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Richard Thetford									              www.thetfordcountry.com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0E58AA2-3343-4E64-BA69-9C929AC636F2}"/>
              </a:ext>
            </a:extLst>
          </p:cNvPr>
          <p:cNvSpPr/>
          <p:nvPr/>
        </p:nvSpPr>
        <p:spPr>
          <a:xfrm>
            <a:off x="11961842" y="223934"/>
            <a:ext cx="239490" cy="625366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28DA865-E78B-446A-95A9-F519669368F7}"/>
              </a:ext>
            </a:extLst>
          </p:cNvPr>
          <p:cNvSpPr/>
          <p:nvPr/>
        </p:nvSpPr>
        <p:spPr>
          <a:xfrm>
            <a:off x="-3115" y="211016"/>
            <a:ext cx="239490" cy="625366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 descr="A close up of a device&#10;&#10;Description automatically generated">
            <a:extLst>
              <a:ext uri="{FF2B5EF4-FFF2-40B4-BE49-F238E27FC236}">
                <a16:creationId xmlns:a16="http://schemas.microsoft.com/office/drawing/2014/main" id="{8A513BB6-42B5-4771-8109-69E9C65DF5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1510" y="2111370"/>
            <a:ext cx="5352664" cy="4242777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18E58-E666-4079-85D5-7740D41B2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826" y="2149772"/>
            <a:ext cx="11019453" cy="4314911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Be instruments of righteousness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Romans 6:13, 16-18</a:t>
            </a:r>
          </a:p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Examine ourselves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 Corinthians 13:5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Galatians 6:4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 Corinthians 10:12</a:t>
            </a:r>
          </a:p>
        </p:txBody>
      </p:sp>
    </p:spTree>
    <p:extLst>
      <p:ext uri="{BB962C8B-B14F-4D97-AF65-F5344CB8AC3E}">
        <p14:creationId xmlns:p14="http://schemas.microsoft.com/office/powerpoint/2010/main" val="39928448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00DAB-0FF8-49F0-BD99-0FA7CC3F9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827" y="586608"/>
            <a:ext cx="11019453" cy="1371600"/>
          </a:xfr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Living for God’s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Son</a:t>
            </a: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18E58-E666-4079-85D5-7740D41B2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826" y="2149772"/>
            <a:ext cx="11019453" cy="4314911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Aim at perfection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Hebrews 6:1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Colossians 3:14</a:t>
            </a:r>
          </a:p>
          <a:p>
            <a:pPr lvl="1"/>
            <a:r>
              <a:rPr lang="en-US" sz="33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Matthew 5:48</a:t>
            </a:r>
          </a:p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Redeem the time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Ephesians 5:16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Colossians 4:5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D01682A-6CCE-47F4-8546-D993CB357063}"/>
              </a:ext>
            </a:extLst>
          </p:cNvPr>
          <p:cNvSpPr/>
          <p:nvPr/>
        </p:nvSpPr>
        <p:spPr>
          <a:xfrm>
            <a:off x="0" y="1"/>
            <a:ext cx="12192000" cy="23326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33C70A-233A-4FDC-9226-0AB8627196C2}"/>
              </a:ext>
            </a:extLst>
          </p:cNvPr>
          <p:cNvSpPr/>
          <p:nvPr/>
        </p:nvSpPr>
        <p:spPr>
          <a:xfrm>
            <a:off x="0" y="6477602"/>
            <a:ext cx="12192000" cy="4571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08C586-B83C-4680-855E-8882CBFAAC89}"/>
              </a:ext>
            </a:extLst>
          </p:cNvPr>
          <p:cNvSpPr txBox="1"/>
          <p:nvPr/>
        </p:nvSpPr>
        <p:spPr>
          <a:xfrm>
            <a:off x="0" y="6522101"/>
            <a:ext cx="1219198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Richard Thetford									              www.thetfordcountry.com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0E58AA2-3343-4E64-BA69-9C929AC636F2}"/>
              </a:ext>
            </a:extLst>
          </p:cNvPr>
          <p:cNvSpPr/>
          <p:nvPr/>
        </p:nvSpPr>
        <p:spPr>
          <a:xfrm>
            <a:off x="11961842" y="223934"/>
            <a:ext cx="239490" cy="625366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28DA865-E78B-446A-95A9-F519669368F7}"/>
              </a:ext>
            </a:extLst>
          </p:cNvPr>
          <p:cNvSpPr/>
          <p:nvPr/>
        </p:nvSpPr>
        <p:spPr>
          <a:xfrm>
            <a:off x="-3115" y="211016"/>
            <a:ext cx="239490" cy="625366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 descr="A clock in the middle of a watch&#10;&#10;Description automatically generated">
            <a:extLst>
              <a:ext uri="{FF2B5EF4-FFF2-40B4-BE49-F238E27FC236}">
                <a16:creationId xmlns:a16="http://schemas.microsoft.com/office/drawing/2014/main" id="{AF4FD343-6C5D-4252-B018-22CC619688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2710" y="2149773"/>
            <a:ext cx="7181464" cy="4204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5881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61010" y="2355458"/>
            <a:ext cx="5120639" cy="1630907"/>
          </a:xfrm>
        </p:spPr>
        <p:txBody>
          <a:bodyPr>
            <a:normAutofit/>
          </a:bodyPr>
          <a:lstStyle/>
          <a:p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Live for God’s </a:t>
            </a:r>
            <a:r>
              <a:rPr lang="en-US" sz="4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</a:t>
            </a:r>
            <a:br>
              <a:rPr lang="en-US" sz="4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en-US" sz="4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809374"/>
            <a:ext cx="4775075" cy="559656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best year spiritually!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37CC36-28AE-4673-82F2-351F53DF5475}"/>
              </a:ext>
            </a:extLst>
          </p:cNvPr>
          <p:cNvSpPr txBox="1"/>
          <p:nvPr/>
        </p:nvSpPr>
        <p:spPr>
          <a:xfrm>
            <a:off x="0" y="6522101"/>
            <a:ext cx="1219198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Richard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4658528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7228C0C-F774-4270-99CB-314B07EBFBE7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E4487CEA-7875-4327-875F-CA3B32E800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745B92C-4D89-4324-B52D-E1F5F627B79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{CF5CE0C1-84D2-47BF-A149-EF63308C9F12}tf78438558_wac</Template>
  <TotalTime>0</TotalTime>
  <Words>310</Words>
  <Application>Microsoft Office PowerPoint</Application>
  <PresentationFormat>Widescreen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Century Gothic</vt:lpstr>
      <vt:lpstr>Garamond</vt:lpstr>
      <vt:lpstr>SavonVTI</vt:lpstr>
      <vt:lpstr>Living for God’s son in 2021</vt:lpstr>
      <vt:lpstr>Living for God’s Son in 2021</vt:lpstr>
      <vt:lpstr>Living for God’s Son in 2021</vt:lpstr>
      <vt:lpstr>Living for God’s Son in 2021</vt:lpstr>
      <vt:lpstr>Living for God’s Son in 2021</vt:lpstr>
      <vt:lpstr>Living for God’s Son in 2021</vt:lpstr>
      <vt:lpstr>Living for God’s Son in 2021</vt:lpstr>
      <vt:lpstr>Live for God’s son in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2020-08-17T02:10:42Z</dcterms:created>
  <dcterms:modified xsi:type="dcterms:W3CDTF">2021-01-03T20:09:43Z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