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63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1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9/1/2019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88A08-5263-489B-AF10-43DC6554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"/>
            <a:ext cx="12191999" cy="105103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Gospel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10684"/>
            <a:ext cx="12191998" cy="55929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Corinthians 4:3-4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27D32-54E2-46BE-902E-BF9AEF281990}"/>
              </a:ext>
            </a:extLst>
          </p:cNvPr>
          <p:cNvSpPr txBox="1"/>
          <p:nvPr/>
        </p:nvSpPr>
        <p:spPr>
          <a:xfrm>
            <a:off x="0" y="6561248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57844" y="9168"/>
            <a:ext cx="7834156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13005" y="1367898"/>
            <a:ext cx="7502013" cy="4953000"/>
          </a:xfrm>
        </p:spPr>
        <p:txBody>
          <a:bodyPr>
            <a:normAutofit/>
          </a:bodyPr>
          <a:lstStyle/>
          <a:p>
            <a:pPr lvl="0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Exodus and 2 Corinthians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Exodus 34:29-35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3:13-16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Satan blinds minds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The gospel opens our minds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389A7-4C0C-4DF4-8868-EC0A360853AB}"/>
              </a:ext>
            </a:extLst>
          </p:cNvPr>
          <p:cNvSpPr txBox="1"/>
          <p:nvPr/>
        </p:nvSpPr>
        <p:spPr>
          <a:xfrm>
            <a:off x="0" y="6561248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6897D-0018-413A-BBBE-C6C9CAF5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844" cy="656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64F98-C435-469C-B87D-C5B60733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05116"/>
            <a:ext cx="4357845" cy="2032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09AD30-0F95-47ED-B37E-E0C050BADFD8}"/>
              </a:ext>
            </a:extLst>
          </p:cNvPr>
          <p:cNvSpPr txBox="1"/>
          <p:nvPr/>
        </p:nvSpPr>
        <p:spPr>
          <a:xfrm>
            <a:off x="0" y="4627533"/>
            <a:ext cx="4357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Gospel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99705D-060A-4E8F-A5CC-E745E41766A7}"/>
              </a:ext>
            </a:extLst>
          </p:cNvPr>
          <p:cNvCxnSpPr/>
          <p:nvPr/>
        </p:nvCxnSpPr>
        <p:spPr>
          <a:xfrm>
            <a:off x="4492101" y="1134412"/>
            <a:ext cx="7554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57844" y="9168"/>
            <a:ext cx="7834156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Glory of God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13005" y="1367898"/>
            <a:ext cx="7502013" cy="4953000"/>
          </a:xfrm>
        </p:spPr>
        <p:txBody>
          <a:bodyPr>
            <a:normAutofit/>
          </a:bodyPr>
          <a:lstStyle/>
          <a:p>
            <a:pPr lvl="0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Greatest revelation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1:1-3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Mount of Transfiguration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17:1-5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Purpose of God’s salvation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1:3-7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389A7-4C0C-4DF4-8868-EC0A360853AB}"/>
              </a:ext>
            </a:extLst>
          </p:cNvPr>
          <p:cNvSpPr txBox="1"/>
          <p:nvPr/>
        </p:nvSpPr>
        <p:spPr>
          <a:xfrm>
            <a:off x="0" y="6561248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6897D-0018-413A-BBBE-C6C9CAF5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844" cy="656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64F98-C435-469C-B87D-C5B60733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05116"/>
            <a:ext cx="4357845" cy="2032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09AD30-0F95-47ED-B37E-E0C050BADFD8}"/>
              </a:ext>
            </a:extLst>
          </p:cNvPr>
          <p:cNvSpPr txBox="1"/>
          <p:nvPr/>
        </p:nvSpPr>
        <p:spPr>
          <a:xfrm>
            <a:off x="0" y="4627533"/>
            <a:ext cx="4357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Gospel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99705D-060A-4E8F-A5CC-E745E41766A7}"/>
              </a:ext>
            </a:extLst>
          </p:cNvPr>
          <p:cNvCxnSpPr/>
          <p:nvPr/>
        </p:nvCxnSpPr>
        <p:spPr>
          <a:xfrm>
            <a:off x="4492101" y="1134412"/>
            <a:ext cx="7554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8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57844" y="9168"/>
            <a:ext cx="7834156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Veiled Mind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13005" y="1367897"/>
            <a:ext cx="7502013" cy="5175595"/>
          </a:xfrm>
        </p:spPr>
        <p:txBody>
          <a:bodyPr>
            <a:normAutofit/>
          </a:bodyPr>
          <a:lstStyle/>
          <a:p>
            <a:pPr lvl="0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Deceit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8:44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Jews’ traditions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3:14-15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Love of sin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2:15-17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Lust of the flesh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Lust of the eyes</a:t>
            </a:r>
          </a:p>
          <a:p>
            <a:pPr lvl="2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Pride of life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389A7-4C0C-4DF4-8868-EC0A360853AB}"/>
              </a:ext>
            </a:extLst>
          </p:cNvPr>
          <p:cNvSpPr txBox="1"/>
          <p:nvPr/>
        </p:nvSpPr>
        <p:spPr>
          <a:xfrm>
            <a:off x="0" y="6561248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6897D-0018-413A-BBBE-C6C9CAF5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844" cy="656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64F98-C435-469C-B87D-C5B60733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05116"/>
            <a:ext cx="4357845" cy="2032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09AD30-0F95-47ED-B37E-E0C050BADFD8}"/>
              </a:ext>
            </a:extLst>
          </p:cNvPr>
          <p:cNvSpPr txBox="1"/>
          <p:nvPr/>
        </p:nvSpPr>
        <p:spPr>
          <a:xfrm>
            <a:off x="0" y="4627533"/>
            <a:ext cx="4357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Gospel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99705D-060A-4E8F-A5CC-E745E41766A7}"/>
              </a:ext>
            </a:extLst>
          </p:cNvPr>
          <p:cNvCxnSpPr/>
          <p:nvPr/>
        </p:nvCxnSpPr>
        <p:spPr>
          <a:xfrm>
            <a:off x="4492101" y="1134412"/>
            <a:ext cx="7554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30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57844" y="9168"/>
            <a:ext cx="7834156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Honest Hearts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13005" y="1367897"/>
            <a:ext cx="7502013" cy="5175595"/>
          </a:xfrm>
        </p:spPr>
        <p:txBody>
          <a:bodyPr>
            <a:normAutofit/>
          </a:bodyPr>
          <a:lstStyle/>
          <a:p>
            <a:pPr lvl="0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God’s glory shines brightly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Will seek His truth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7:7</a:t>
            </a:r>
          </a:p>
          <a:p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Ethiopian Eunuch</a:t>
            </a:r>
          </a:p>
          <a:p>
            <a:pPr lvl="1"/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8:27-39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389A7-4C0C-4DF4-8868-EC0A360853AB}"/>
              </a:ext>
            </a:extLst>
          </p:cNvPr>
          <p:cNvSpPr txBox="1"/>
          <p:nvPr/>
        </p:nvSpPr>
        <p:spPr>
          <a:xfrm>
            <a:off x="0" y="6561248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www.thetfordcountry.com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6897D-0018-413A-BBBE-C6C9CAF5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7844" cy="656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64F98-C435-469C-B87D-C5B607337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05116"/>
            <a:ext cx="4357845" cy="20328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09AD30-0F95-47ED-B37E-E0C050BADFD8}"/>
              </a:ext>
            </a:extLst>
          </p:cNvPr>
          <p:cNvSpPr txBox="1"/>
          <p:nvPr/>
        </p:nvSpPr>
        <p:spPr>
          <a:xfrm>
            <a:off x="0" y="4627533"/>
            <a:ext cx="43578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Gospel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99705D-060A-4E8F-A5CC-E745E41766A7}"/>
              </a:ext>
            </a:extLst>
          </p:cNvPr>
          <p:cNvCxnSpPr/>
          <p:nvPr/>
        </p:nvCxnSpPr>
        <p:spPr>
          <a:xfrm>
            <a:off x="4492101" y="1134412"/>
            <a:ext cx="7554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1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88A08-5263-489B-AF10-43DC6554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"/>
            <a:ext cx="12191999" cy="105103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Gospel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10684"/>
            <a:ext cx="12191998" cy="55929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Corinthians 4:3-4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E546C-88FD-4C95-B964-577C362279BA}"/>
              </a:ext>
            </a:extLst>
          </p:cNvPr>
          <p:cNvSpPr txBox="1"/>
          <p:nvPr/>
        </p:nvSpPr>
        <p:spPr>
          <a:xfrm>
            <a:off x="0" y="6561248"/>
            <a:ext cx="1219200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97284-F5E0-4615-A678-B45C150C1494}"/>
              </a:ext>
            </a:extLst>
          </p:cNvPr>
          <p:cNvSpPr txBox="1"/>
          <p:nvPr/>
        </p:nvSpPr>
        <p:spPr>
          <a:xfrm>
            <a:off x="0" y="2958572"/>
            <a:ext cx="1219199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 the light of Christ shine into your heart!</a:t>
            </a:r>
          </a:p>
        </p:txBody>
      </p:sp>
    </p:spTree>
    <p:extLst>
      <p:ext uri="{BB962C8B-B14F-4D97-AF65-F5344CB8AC3E}">
        <p14:creationId xmlns:p14="http://schemas.microsoft.com/office/powerpoint/2010/main" val="264857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79</TotalTime>
  <Words>140</Words>
  <Application>Microsoft Office PowerPoint</Application>
  <PresentationFormat>Widescreen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Century Gothic</vt:lpstr>
      <vt:lpstr>Verdana</vt:lpstr>
      <vt:lpstr>Wingdings 2</vt:lpstr>
      <vt:lpstr>Idea design template</vt:lpstr>
      <vt:lpstr>The Light of the Gospel</vt:lpstr>
      <vt:lpstr>Analogy</vt:lpstr>
      <vt:lpstr>Glory of God</vt:lpstr>
      <vt:lpstr>Veiled Mind</vt:lpstr>
      <vt:lpstr>Honest Hearts</vt:lpstr>
      <vt:lpstr>The Light of the Gospel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Light of the Gospel</dc:title>
  <dc:creator>Richard Thetford</dc:creator>
  <cp:lastModifiedBy>Richard Thetford</cp:lastModifiedBy>
  <cp:revision>10</cp:revision>
  <dcterms:created xsi:type="dcterms:W3CDTF">2018-12-31T23:28:59Z</dcterms:created>
  <dcterms:modified xsi:type="dcterms:W3CDTF">2019-09-01T18:22:12Z</dcterms:modified>
</cp:coreProperties>
</file>