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8" r:id="rId3"/>
    <p:sldId id="270" r:id="rId4"/>
    <p:sldId id="259" r:id="rId5"/>
    <p:sldId id="271" r:id="rId6"/>
    <p:sldId id="260" r:id="rId7"/>
    <p:sldId id="272" r:id="rId8"/>
    <p:sldId id="261" r:id="rId9"/>
    <p:sldId id="273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75E5FF"/>
    <a:srgbClr val="3FDAFF"/>
    <a:srgbClr val="FFFFCC"/>
    <a:srgbClr val="003300"/>
    <a:srgbClr val="A50021"/>
    <a:srgbClr val="0000FF"/>
    <a:srgbClr val="FFFF00"/>
    <a:srgbClr val="FFFF66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34F521-A587-425C-B8C1-34980E996B82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53652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085B8-BC1A-4A26-9530-5CFCCC46EB9B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39316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BA5B48-5E44-4D15-932C-28EE507FECDF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33941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D26C98-CF57-45E8-B3C9-8B32B6445CA3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71959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15322F-77A9-4398-AD8D-69F7E8D21FA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22203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E126E6-A432-4CD0-862E-74D948F05662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9590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921F48-12A0-45E8-AE3B-157DF132CBA1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8010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C20B75-4B97-49EB-888B-15C5F23913BB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9854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95CD7C-13C1-4A38-8FCF-A75354CB030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84572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455E0-BBF8-40DE-8659-48AAF0FA7E8F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0546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569C13-1F9D-473E-9A78-64D4655DDD55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33047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F06FD4-FB20-4AFD-BB1A-3772F3211FFF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07233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Noto Sans" panose="020B0502040504020204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Noto Sans" panose="020B0502040504020204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Noto Sans" panose="020B0502040504020204" pitchFamily="34" charset="0"/>
              </a:defRPr>
            </a:lvl1pPr>
          </a:lstStyle>
          <a:p>
            <a:fld id="{23EBC5C5-E307-4D66-85AB-1C69F9FCBBAA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</p:sldLayoutIdLst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Noto Sans" panose="020B0502040504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Noto Sans" panose="020B0502040504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Noto Sans" panose="020B0502040504020204" pitchFamily="34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Noto Sans" panose="020B0502040504020204" pitchFamily="34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Noto Sans" panose="020B0502040504020204" pitchFamily="34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Noto Sans" panose="020B0502040504020204" pitchFamily="34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200400"/>
            <a:ext cx="5029200" cy="3124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A50021"/>
                </a:solidFill>
              </a:rPr>
              <a:t>Two Great Kings:</a:t>
            </a:r>
          </a:p>
          <a:p>
            <a:pPr eaLnBrk="1" hangingPunct="1">
              <a:defRPr/>
            </a:pPr>
            <a:r>
              <a:rPr lang="en-US" sz="3400" b="1" dirty="0">
                <a:solidFill>
                  <a:schemeClr val="accent2">
                    <a:lumMod val="75000"/>
                  </a:schemeClr>
                </a:solidFill>
              </a:rPr>
              <a:t>Hezekiah</a:t>
            </a:r>
          </a:p>
          <a:p>
            <a:pPr eaLnBrk="1" hangingPunct="1">
              <a:defRPr/>
            </a:pPr>
            <a:r>
              <a:rPr lang="en-US" dirty="0">
                <a:solidFill>
                  <a:srgbClr val="003300"/>
                </a:solidFill>
              </a:rPr>
              <a:t>2 Kings 18:1-6</a:t>
            </a:r>
          </a:p>
          <a:p>
            <a:pPr eaLnBrk="1" hangingPunct="1">
              <a:defRPr/>
            </a:pPr>
            <a:r>
              <a:rPr lang="en-US" sz="3400" b="1" dirty="0">
                <a:solidFill>
                  <a:schemeClr val="accent2">
                    <a:lumMod val="75000"/>
                  </a:schemeClr>
                </a:solidFill>
              </a:rPr>
              <a:t>Josiah</a:t>
            </a:r>
          </a:p>
          <a:p>
            <a:pPr eaLnBrk="1" hangingPunct="1">
              <a:defRPr/>
            </a:pPr>
            <a:r>
              <a:rPr lang="en-US" dirty="0">
                <a:solidFill>
                  <a:srgbClr val="003300"/>
                </a:solidFill>
              </a:rPr>
              <a:t>2 Chronicles 34:1-33</a:t>
            </a:r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Noto Sans" panose="020B0502040504020204" pitchFamily="34" charset="0"/>
            </a:endParaRPr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Noto Sans" panose="020B0502040504020204" pitchFamily="34" charset="0"/>
            </a:endParaRPr>
          </a:p>
        </p:txBody>
      </p:sp>
      <p:sp>
        <p:nvSpPr>
          <p:cNvPr id="9221" name="Rectangle 6"/>
          <p:cNvSpPr>
            <a:spLocks noChangeArrowheads="1"/>
          </p:cNvSpPr>
          <p:nvPr/>
        </p:nvSpPr>
        <p:spPr bwMode="auto">
          <a:xfrm>
            <a:off x="0" y="6324600"/>
            <a:ext cx="8991600" cy="2286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Noto Sans" panose="020B0502040504020204" pitchFamily="34" charset="0"/>
            </a:endParaRPr>
          </a:p>
        </p:txBody>
      </p:sp>
      <p:sp>
        <p:nvSpPr>
          <p:cNvPr id="9222" name="Rectangle 7"/>
          <p:cNvSpPr>
            <a:spLocks noChangeArrowheads="1"/>
          </p:cNvSpPr>
          <p:nvPr/>
        </p:nvSpPr>
        <p:spPr bwMode="auto">
          <a:xfrm>
            <a:off x="0" y="0"/>
            <a:ext cx="8991600" cy="2286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Noto Sans" panose="020B0502040504020204" pitchFamily="34" charset="0"/>
            </a:endParaRPr>
          </a:p>
        </p:txBody>
      </p:sp>
      <p:pic>
        <p:nvPicPr>
          <p:cNvPr id="2075" name="Picture 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-381000"/>
            <a:ext cx="28956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 descr="skd249076sd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53000" y="2438400"/>
            <a:ext cx="3810000" cy="3810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extBox 1"/>
          <p:cNvSpPr txBox="1"/>
          <p:nvPr/>
        </p:nvSpPr>
        <p:spPr>
          <a:xfrm>
            <a:off x="304800" y="533400"/>
            <a:ext cx="8534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kern="10" spc="-18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53882" dir="2700000" algn="ctr" rotWithShape="0">
                    <a:srgbClr val="000099"/>
                  </a:outerShdw>
                </a:effectLst>
                <a:latin typeface="Noto Sans" panose="020B0502040504020204" pitchFamily="34" charset="0"/>
                <a:ea typeface="Noto Sans" panose="020B0502040504020204" pitchFamily="34" charset="0"/>
                <a:cs typeface="+mn-lt"/>
              </a:rPr>
              <a:t>Let us not DEPART from the living God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Richie Thetford						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Noto Sans" panose="020B0502040504020204" pitchFamily="34" charset="0"/>
            </a:endParaRP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Noto Sans" panose="020B0502040504020204" pitchFamily="34" charset="0"/>
            </a:endParaRPr>
          </a:p>
        </p:txBody>
      </p:sp>
      <p:sp>
        <p:nvSpPr>
          <p:cNvPr id="10244" name="Rectangle 6"/>
          <p:cNvSpPr>
            <a:spLocks noChangeArrowheads="1"/>
          </p:cNvSpPr>
          <p:nvPr/>
        </p:nvSpPr>
        <p:spPr bwMode="auto">
          <a:xfrm>
            <a:off x="0" y="6324600"/>
            <a:ext cx="8991600" cy="2286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Noto Sans" panose="020B0502040504020204" pitchFamily="34" charset="0"/>
            </a:endParaRPr>
          </a:p>
        </p:txBody>
      </p:sp>
      <p:sp>
        <p:nvSpPr>
          <p:cNvPr id="10245" name="Rectangle 7"/>
          <p:cNvSpPr>
            <a:spLocks noChangeArrowheads="1"/>
          </p:cNvSpPr>
          <p:nvPr/>
        </p:nvSpPr>
        <p:spPr bwMode="auto">
          <a:xfrm>
            <a:off x="0" y="0"/>
            <a:ext cx="8991600" cy="2286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Noto Sans" panose="020B0502040504020204" pitchFamily="34" charset="0"/>
            </a:endParaRP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>
            <a:off x="381000" y="1066800"/>
            <a:ext cx="8382000" cy="0"/>
          </a:xfrm>
          <a:prstGeom prst="line">
            <a:avLst/>
          </a:prstGeom>
          <a:noFill/>
          <a:ln w="57150">
            <a:solidFill>
              <a:srgbClr val="00CCFF"/>
            </a:solidFill>
            <a:round/>
            <a:headEnd/>
            <a:tailEnd/>
          </a:ln>
          <a:effectLst>
            <a:outerShdw dist="35921" dir="2700000" algn="ctr" rotWithShape="0">
              <a:schemeClr val="accent2"/>
            </a:outerShdw>
          </a:effectLst>
        </p:spPr>
        <p:txBody>
          <a:bodyPr/>
          <a:lstStyle/>
          <a:p>
            <a:pPr>
              <a:defRPr/>
            </a:pPr>
            <a:endParaRPr lang="en-US" dirty="0">
              <a:latin typeface="Noto Sans" panose="020B0502040504020204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7620000" cy="3810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/>
              <a:t>Be aware of God’s wrath if we depart from Him</a:t>
            </a:r>
          </a:p>
          <a:p>
            <a:pPr lvl="1" eaLnBrk="1" hangingPunct="1">
              <a:defRPr/>
            </a:pPr>
            <a:r>
              <a:rPr lang="en-US" sz="3000" dirty="0">
                <a:solidFill>
                  <a:srgbClr val="C00000"/>
                </a:solidFill>
              </a:rPr>
              <a:t>Hebrews 3:8-14</a:t>
            </a:r>
          </a:p>
          <a:p>
            <a:pPr eaLnBrk="1" hangingPunct="1">
              <a:defRPr/>
            </a:pPr>
            <a:r>
              <a:rPr lang="en-US" b="1" dirty="0"/>
              <a:t>The only way to return to God</a:t>
            </a:r>
            <a:br>
              <a:rPr lang="en-US" b="1" dirty="0"/>
            </a:br>
            <a:r>
              <a:rPr lang="en-US" b="1" dirty="0"/>
              <a:t>is to repent</a:t>
            </a:r>
          </a:p>
          <a:p>
            <a:pPr lvl="1" eaLnBrk="1" hangingPunct="1">
              <a:defRPr/>
            </a:pPr>
            <a:r>
              <a:rPr lang="en-US" sz="3000" dirty="0">
                <a:solidFill>
                  <a:srgbClr val="C00000"/>
                </a:solidFill>
              </a:rPr>
              <a:t>Acts 26:20; 2 Timothy 2:19</a:t>
            </a:r>
          </a:p>
        </p:txBody>
      </p:sp>
      <p:pic>
        <p:nvPicPr>
          <p:cNvPr id="15" name="Picture 14" descr="RichardBibleSpin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1219200"/>
            <a:ext cx="76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304800" y="313492"/>
            <a:ext cx="8534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kern="10" spc="-18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53882" dir="2700000" algn="ctr" rotWithShape="0">
                    <a:srgbClr val="000099"/>
                  </a:outerShdw>
                </a:effectLst>
                <a:latin typeface="Noto Sans" panose="020B0502040504020204" pitchFamily="34" charset="0"/>
                <a:ea typeface="Noto Sans" panose="020B0502040504020204" pitchFamily="34" charset="0"/>
                <a:cs typeface="+mn-lt"/>
              </a:rPr>
              <a:t>Let us not DEPART from the living God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Richie Thetford						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Noto Sans" panose="020B0502040504020204" pitchFamily="34" charset="0"/>
            </a:endParaRP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Noto Sans" panose="020B0502040504020204" pitchFamily="34" charset="0"/>
            </a:endParaRPr>
          </a:p>
        </p:txBody>
      </p:sp>
      <p:sp>
        <p:nvSpPr>
          <p:cNvPr id="10244" name="Rectangle 6"/>
          <p:cNvSpPr>
            <a:spLocks noChangeArrowheads="1"/>
          </p:cNvSpPr>
          <p:nvPr/>
        </p:nvSpPr>
        <p:spPr bwMode="auto">
          <a:xfrm>
            <a:off x="0" y="6324600"/>
            <a:ext cx="8991600" cy="2286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Noto Sans" panose="020B0502040504020204" pitchFamily="34" charset="0"/>
            </a:endParaRPr>
          </a:p>
        </p:txBody>
      </p:sp>
      <p:sp>
        <p:nvSpPr>
          <p:cNvPr id="10245" name="Rectangle 7"/>
          <p:cNvSpPr>
            <a:spLocks noChangeArrowheads="1"/>
          </p:cNvSpPr>
          <p:nvPr/>
        </p:nvSpPr>
        <p:spPr bwMode="auto">
          <a:xfrm>
            <a:off x="0" y="0"/>
            <a:ext cx="8991600" cy="2286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Noto Sans" panose="020B0502040504020204" pitchFamily="34" charset="0"/>
            </a:endParaRP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>
            <a:off x="381000" y="1066800"/>
            <a:ext cx="8382000" cy="0"/>
          </a:xfrm>
          <a:prstGeom prst="line">
            <a:avLst/>
          </a:prstGeom>
          <a:noFill/>
          <a:ln w="57150">
            <a:solidFill>
              <a:srgbClr val="00CCFF"/>
            </a:solidFill>
            <a:round/>
            <a:headEnd/>
            <a:tailEnd/>
          </a:ln>
          <a:effectLst>
            <a:outerShdw dist="35921" dir="2700000" algn="ctr" rotWithShape="0">
              <a:schemeClr val="accent2"/>
            </a:outerShdw>
          </a:effectLst>
        </p:spPr>
        <p:txBody>
          <a:bodyPr/>
          <a:lstStyle/>
          <a:p>
            <a:pPr>
              <a:defRPr/>
            </a:pPr>
            <a:endParaRPr lang="en-US" dirty="0">
              <a:latin typeface="Noto Sans" panose="020B0502040504020204" pitchFamily="34" charset="0"/>
            </a:endParaRPr>
          </a:p>
        </p:txBody>
      </p:sp>
      <p:sp>
        <p:nvSpPr>
          <p:cNvPr id="6154" name="AutoShape 10"/>
          <p:cNvSpPr>
            <a:spLocks noChangeArrowheads="1"/>
          </p:cNvSpPr>
          <p:nvPr/>
        </p:nvSpPr>
        <p:spPr bwMode="auto">
          <a:xfrm>
            <a:off x="381000" y="3048000"/>
            <a:ext cx="7391400" cy="1981200"/>
          </a:xfrm>
          <a:prstGeom prst="roundRect">
            <a:avLst>
              <a:gd name="adj" fmla="val 16667"/>
            </a:avLst>
          </a:prstGeom>
          <a:solidFill>
            <a:srgbClr val="75E5FF"/>
          </a:solid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Noto Sans" panose="020B0502040504020204" pitchFamily="34" charset="0"/>
            </a:endParaRP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381000" y="3137118"/>
            <a:ext cx="73914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>
                <a:latin typeface="Noto Sans" panose="020B0502040504020204" pitchFamily="34" charset="0"/>
                <a:cs typeface="Arial" charset="0"/>
              </a:rPr>
              <a:t>“But your iniquities have separated</a:t>
            </a:r>
            <a:br>
              <a:rPr lang="en-US" sz="2800" dirty="0">
                <a:latin typeface="Noto Sans" panose="020B0502040504020204" pitchFamily="34" charset="0"/>
                <a:cs typeface="Arial" charset="0"/>
              </a:rPr>
            </a:br>
            <a:r>
              <a:rPr lang="en-US" sz="2800" dirty="0">
                <a:latin typeface="Noto Sans" panose="020B0502040504020204" pitchFamily="34" charset="0"/>
                <a:cs typeface="Arial" charset="0"/>
              </a:rPr>
              <a:t>you from your God; And your sins</a:t>
            </a:r>
            <a:br>
              <a:rPr lang="en-US" sz="2800" dirty="0">
                <a:latin typeface="Noto Sans" panose="020B0502040504020204" pitchFamily="34" charset="0"/>
                <a:cs typeface="Arial" charset="0"/>
              </a:rPr>
            </a:br>
            <a:r>
              <a:rPr lang="en-US" sz="2800" dirty="0">
                <a:latin typeface="Noto Sans" panose="020B0502040504020204" pitchFamily="34" charset="0"/>
                <a:cs typeface="Arial" charset="0"/>
              </a:rPr>
              <a:t>have hidden His face from you,</a:t>
            </a:r>
            <a:br>
              <a:rPr lang="en-US" sz="2800" dirty="0">
                <a:latin typeface="Noto Sans" panose="020B0502040504020204" pitchFamily="34" charset="0"/>
                <a:cs typeface="Arial" charset="0"/>
              </a:rPr>
            </a:br>
            <a:r>
              <a:rPr lang="en-US" sz="2800" dirty="0">
                <a:latin typeface="Noto Sans" panose="020B0502040504020204" pitchFamily="34" charset="0"/>
                <a:cs typeface="Arial" charset="0"/>
              </a:rPr>
              <a:t>So that He will not hear.” </a:t>
            </a:r>
            <a:r>
              <a:rPr lang="en-US" sz="2400" b="1" dirty="0">
                <a:latin typeface="Noto Sans" panose="020B0502040504020204" pitchFamily="34" charset="0"/>
                <a:cs typeface="Arial" charset="0"/>
              </a:rPr>
              <a:t>Isaiah 59:2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7620000" cy="1752599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/>
              <a:t>Sin has </a:t>
            </a:r>
            <a:r>
              <a:rPr lang="en-US" b="1" u="sng" dirty="0"/>
              <a:t>ALWAYS</a:t>
            </a:r>
            <a:r>
              <a:rPr lang="en-US" b="1" dirty="0"/>
              <a:t> been that which separates man from God</a:t>
            </a:r>
          </a:p>
          <a:p>
            <a:pPr lvl="1" eaLnBrk="1" hangingPunct="1">
              <a:defRPr/>
            </a:pPr>
            <a:r>
              <a:rPr lang="en-US" sz="3000" dirty="0">
                <a:solidFill>
                  <a:srgbClr val="C00000"/>
                </a:solidFill>
              </a:rPr>
              <a:t>Isaiah 59:2; 1 John 3:4</a:t>
            </a:r>
          </a:p>
        </p:txBody>
      </p:sp>
      <p:pic>
        <p:nvPicPr>
          <p:cNvPr id="15" name="Picture 14" descr="RichardBibleSpin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1219200"/>
            <a:ext cx="76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04800" y="313492"/>
            <a:ext cx="8534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kern="10" spc="-18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53882" dir="2700000" algn="ctr" rotWithShape="0">
                    <a:srgbClr val="000099"/>
                  </a:outerShdw>
                </a:effectLst>
                <a:latin typeface="Noto Sans" panose="020B0502040504020204" pitchFamily="34" charset="0"/>
                <a:ea typeface="Noto Sans" panose="020B0502040504020204" pitchFamily="34" charset="0"/>
                <a:cs typeface="+mn-lt"/>
              </a:rPr>
              <a:t>Let us not DEPART from the living God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Richie Thetford						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943010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Noto Sans" panose="020B0502040504020204" pitchFamily="34" charset="0"/>
            </a:endParaRP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Noto Sans" panose="020B0502040504020204" pitchFamily="34" charset="0"/>
            </a:endParaRPr>
          </a:p>
        </p:txBody>
      </p:sp>
      <p:sp>
        <p:nvSpPr>
          <p:cNvPr id="11268" name="Rectangle 5"/>
          <p:cNvSpPr>
            <a:spLocks noChangeArrowheads="1"/>
          </p:cNvSpPr>
          <p:nvPr/>
        </p:nvSpPr>
        <p:spPr bwMode="auto">
          <a:xfrm>
            <a:off x="0" y="6324600"/>
            <a:ext cx="8991600" cy="2286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Noto Sans" panose="020B0502040504020204" pitchFamily="34" charset="0"/>
            </a:endParaRPr>
          </a:p>
        </p:txBody>
      </p:sp>
      <p:sp>
        <p:nvSpPr>
          <p:cNvPr id="11269" name="Rectangle 6"/>
          <p:cNvSpPr>
            <a:spLocks noChangeArrowheads="1"/>
          </p:cNvSpPr>
          <p:nvPr/>
        </p:nvSpPr>
        <p:spPr bwMode="auto">
          <a:xfrm>
            <a:off x="0" y="0"/>
            <a:ext cx="8991600" cy="2286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Noto Sans" panose="020B0502040504020204" pitchFamily="34" charset="0"/>
            </a:endParaRP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381000" y="1143000"/>
            <a:ext cx="8382000" cy="0"/>
          </a:xfrm>
          <a:prstGeom prst="line">
            <a:avLst/>
          </a:prstGeom>
          <a:noFill/>
          <a:ln w="57150">
            <a:solidFill>
              <a:srgbClr val="00CCFF"/>
            </a:solidFill>
            <a:round/>
            <a:headEnd/>
            <a:tailEnd/>
          </a:ln>
          <a:effectLst>
            <a:outerShdw dist="35921" dir="2700000" algn="ctr" rotWithShape="0">
              <a:schemeClr val="accent2"/>
            </a:outerShdw>
          </a:effectLst>
        </p:spPr>
        <p:txBody>
          <a:bodyPr/>
          <a:lstStyle/>
          <a:p>
            <a:pPr>
              <a:defRPr/>
            </a:pPr>
            <a:endParaRPr lang="en-US" dirty="0">
              <a:latin typeface="Noto Sans" panose="020B0502040504020204" pitchFamily="34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295400"/>
            <a:ext cx="83820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b="1" dirty="0"/>
              <a:t>Be gathered out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000" dirty="0">
                <a:solidFill>
                  <a:srgbClr val="C00000"/>
                </a:solidFill>
              </a:rPr>
              <a:t>John 3:5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000" dirty="0">
                <a:solidFill>
                  <a:srgbClr val="C00000"/>
                </a:solidFill>
              </a:rPr>
              <a:t>Matthew 13:41-42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/>
              <a:t>Will forget about God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000" dirty="0">
                <a:solidFill>
                  <a:srgbClr val="C00000"/>
                </a:solidFill>
              </a:rPr>
              <a:t>Jeremiah 2:32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000" dirty="0">
                <a:solidFill>
                  <a:srgbClr val="C00000"/>
                </a:solidFill>
              </a:rPr>
              <a:t>Psalms 9:17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/>
              <a:t>Better to not have known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000" dirty="0">
                <a:solidFill>
                  <a:srgbClr val="C00000"/>
                </a:solidFill>
              </a:rPr>
              <a:t>2 Peter 2:20-22</a:t>
            </a:r>
          </a:p>
        </p:txBody>
      </p:sp>
      <p:pic>
        <p:nvPicPr>
          <p:cNvPr id="13" name="Picture 12" descr="Bible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0" y="1219200"/>
            <a:ext cx="3505200" cy="371604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Box 10"/>
          <p:cNvSpPr txBox="1"/>
          <p:nvPr/>
        </p:nvSpPr>
        <p:spPr>
          <a:xfrm>
            <a:off x="304800" y="313492"/>
            <a:ext cx="8534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kern="10" spc="-18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53882" dir="2700000" algn="ctr" rotWithShape="0">
                    <a:srgbClr val="000099"/>
                  </a:outerShdw>
                </a:effectLst>
                <a:latin typeface="Noto Sans" panose="020B0502040504020204" pitchFamily="34" charset="0"/>
                <a:ea typeface="Noto Sans" panose="020B0502040504020204" pitchFamily="34" charset="0"/>
                <a:cs typeface="+mn-lt"/>
              </a:rPr>
              <a:t>The Danger of Departing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Richie Thetford						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Noto Sans" panose="020B0502040504020204" pitchFamily="34" charset="0"/>
            </a:endParaRP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Noto Sans" panose="020B0502040504020204" pitchFamily="34" charset="0"/>
            </a:endParaRPr>
          </a:p>
        </p:txBody>
      </p:sp>
      <p:sp>
        <p:nvSpPr>
          <p:cNvPr id="11268" name="Rectangle 5"/>
          <p:cNvSpPr>
            <a:spLocks noChangeArrowheads="1"/>
          </p:cNvSpPr>
          <p:nvPr/>
        </p:nvSpPr>
        <p:spPr bwMode="auto">
          <a:xfrm>
            <a:off x="0" y="6324600"/>
            <a:ext cx="8991600" cy="2286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Noto Sans" panose="020B0502040504020204" pitchFamily="34" charset="0"/>
            </a:endParaRPr>
          </a:p>
        </p:txBody>
      </p:sp>
      <p:sp>
        <p:nvSpPr>
          <p:cNvPr id="11269" name="Rectangle 6"/>
          <p:cNvSpPr>
            <a:spLocks noChangeArrowheads="1"/>
          </p:cNvSpPr>
          <p:nvPr/>
        </p:nvSpPr>
        <p:spPr bwMode="auto">
          <a:xfrm>
            <a:off x="0" y="0"/>
            <a:ext cx="8991600" cy="2286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Noto Sans" panose="020B0502040504020204" pitchFamily="34" charset="0"/>
            </a:endParaRP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381000" y="1143000"/>
            <a:ext cx="8382000" cy="0"/>
          </a:xfrm>
          <a:prstGeom prst="line">
            <a:avLst/>
          </a:prstGeom>
          <a:noFill/>
          <a:ln w="57150">
            <a:solidFill>
              <a:srgbClr val="00CCFF"/>
            </a:solidFill>
            <a:round/>
            <a:headEnd/>
            <a:tailEnd/>
          </a:ln>
          <a:effectLst>
            <a:outerShdw dist="35921" dir="2700000" algn="ctr" rotWithShape="0">
              <a:schemeClr val="accent2"/>
            </a:outerShdw>
          </a:effectLst>
        </p:spPr>
        <p:txBody>
          <a:bodyPr/>
          <a:lstStyle/>
          <a:p>
            <a:pPr>
              <a:defRPr/>
            </a:pPr>
            <a:endParaRPr lang="en-US" dirty="0">
              <a:latin typeface="Noto Sans" panose="020B0502040504020204" pitchFamily="34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295400"/>
            <a:ext cx="83820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b="1" dirty="0"/>
              <a:t>Will depart from the faith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000" dirty="0">
                <a:solidFill>
                  <a:srgbClr val="C00000"/>
                </a:solidFill>
              </a:rPr>
              <a:t>1 Timothy 4:1-2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/>
              <a:t>Will fall from grace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000" dirty="0">
                <a:solidFill>
                  <a:srgbClr val="C00000"/>
                </a:solidFill>
              </a:rPr>
              <a:t>Galatians 5:4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000" dirty="0">
                <a:solidFill>
                  <a:srgbClr val="C00000"/>
                </a:solidFill>
              </a:rPr>
              <a:t>Romans 11:22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000" dirty="0">
                <a:solidFill>
                  <a:srgbClr val="C00000"/>
                </a:solidFill>
              </a:rPr>
              <a:t>1 Corinthians 10:11-13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/>
              <a:t>God is not partial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000" dirty="0">
                <a:solidFill>
                  <a:srgbClr val="C00000"/>
                </a:solidFill>
              </a:rPr>
              <a:t>Ezekiel 18:21-25</a:t>
            </a:r>
          </a:p>
        </p:txBody>
      </p:sp>
      <p:pic>
        <p:nvPicPr>
          <p:cNvPr id="13" name="Picture 12" descr="Bible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81600" y="1276327"/>
            <a:ext cx="3657600" cy="424690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Box 10"/>
          <p:cNvSpPr txBox="1"/>
          <p:nvPr/>
        </p:nvSpPr>
        <p:spPr>
          <a:xfrm>
            <a:off x="304800" y="313492"/>
            <a:ext cx="8534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kern="10" spc="-18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53882" dir="2700000" algn="ctr" rotWithShape="0">
                    <a:srgbClr val="000099"/>
                  </a:outerShdw>
                </a:effectLst>
                <a:latin typeface="Noto Sans" panose="020B0502040504020204" pitchFamily="34" charset="0"/>
                <a:ea typeface="Noto Sans" panose="020B0502040504020204" pitchFamily="34" charset="0"/>
                <a:cs typeface="+mn-lt"/>
              </a:rPr>
              <a:t>The Danger of Departing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Richie Thetford						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555540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Noto Sans" panose="020B0502040504020204" pitchFamily="34" charset="0"/>
            </a:endParaRPr>
          </a:p>
        </p:txBody>
      </p:sp>
      <p:sp>
        <p:nvSpPr>
          <p:cNvPr id="12291" name="Rectangle 4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Noto Sans" panose="020B0502040504020204" pitchFamily="34" charset="0"/>
            </a:endParaRPr>
          </a:p>
        </p:txBody>
      </p:sp>
      <p:sp>
        <p:nvSpPr>
          <p:cNvPr id="12292" name="Rectangle 5"/>
          <p:cNvSpPr>
            <a:spLocks noChangeArrowheads="1"/>
          </p:cNvSpPr>
          <p:nvPr/>
        </p:nvSpPr>
        <p:spPr bwMode="auto">
          <a:xfrm>
            <a:off x="0" y="6324600"/>
            <a:ext cx="8991600" cy="2286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Noto Sans" panose="020B0502040504020204" pitchFamily="34" charset="0"/>
            </a:endParaRPr>
          </a:p>
        </p:txBody>
      </p:sp>
      <p:sp>
        <p:nvSpPr>
          <p:cNvPr id="12293" name="Rectangle 6"/>
          <p:cNvSpPr>
            <a:spLocks noChangeArrowheads="1"/>
          </p:cNvSpPr>
          <p:nvPr/>
        </p:nvSpPr>
        <p:spPr bwMode="auto">
          <a:xfrm>
            <a:off x="0" y="0"/>
            <a:ext cx="8991600" cy="2286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Noto Sans" panose="020B0502040504020204" pitchFamily="34" charset="0"/>
            </a:endParaRP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381000" y="1143000"/>
            <a:ext cx="8382000" cy="0"/>
          </a:xfrm>
          <a:prstGeom prst="line">
            <a:avLst/>
          </a:prstGeom>
          <a:noFill/>
          <a:ln w="57150">
            <a:solidFill>
              <a:srgbClr val="00CCFF"/>
            </a:solidFill>
            <a:round/>
            <a:headEnd/>
            <a:tailEnd/>
          </a:ln>
          <a:effectLst>
            <a:outerShdw dist="35921" dir="2700000" algn="ctr" rotWithShape="0">
              <a:schemeClr val="accent2"/>
            </a:outerShdw>
          </a:effectLst>
        </p:spPr>
        <p:txBody>
          <a:bodyPr/>
          <a:lstStyle/>
          <a:p>
            <a:pPr>
              <a:defRPr/>
            </a:pPr>
            <a:endParaRPr lang="en-US" dirty="0">
              <a:latin typeface="Noto Sans" panose="020B0502040504020204" pitchFamily="34" charset="0"/>
            </a:endParaRP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295400"/>
            <a:ext cx="7467600" cy="48006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/>
              <a:t>Influence of religious leaders</a:t>
            </a:r>
          </a:p>
          <a:p>
            <a:pPr lvl="1" eaLnBrk="1" hangingPunct="1">
              <a:defRPr/>
            </a:pPr>
            <a:r>
              <a:rPr lang="en-US" sz="3000" dirty="0">
                <a:solidFill>
                  <a:srgbClr val="C00000"/>
                </a:solidFill>
              </a:rPr>
              <a:t>Ephesians 4:14</a:t>
            </a:r>
          </a:p>
          <a:p>
            <a:pPr lvl="1" eaLnBrk="1" hangingPunct="1">
              <a:defRPr/>
            </a:pPr>
            <a:r>
              <a:rPr lang="en-US" sz="3000" dirty="0">
                <a:solidFill>
                  <a:srgbClr val="C00000"/>
                </a:solidFill>
              </a:rPr>
              <a:t>Galatians 1:6-12</a:t>
            </a:r>
          </a:p>
          <a:p>
            <a:pPr lvl="1" eaLnBrk="1" hangingPunct="1">
              <a:defRPr/>
            </a:pPr>
            <a:r>
              <a:rPr lang="en-US" sz="3000" dirty="0">
                <a:solidFill>
                  <a:srgbClr val="C00000"/>
                </a:solidFill>
              </a:rPr>
              <a:t>Isaiah 9:16 </a:t>
            </a:r>
          </a:p>
          <a:p>
            <a:pPr eaLnBrk="1" hangingPunct="1">
              <a:defRPr/>
            </a:pPr>
            <a:r>
              <a:rPr lang="en-US" b="1" dirty="0"/>
              <a:t>Overabundance of</a:t>
            </a:r>
            <a:br>
              <a:rPr lang="en-US" b="1" dirty="0"/>
            </a:br>
            <a:r>
              <a:rPr lang="en-US" b="1" dirty="0"/>
              <a:t>self-confidence</a:t>
            </a:r>
          </a:p>
          <a:p>
            <a:pPr lvl="1" eaLnBrk="1" hangingPunct="1">
              <a:defRPr/>
            </a:pPr>
            <a:r>
              <a:rPr lang="en-US" sz="3000" dirty="0">
                <a:solidFill>
                  <a:srgbClr val="C00000"/>
                </a:solidFill>
              </a:rPr>
              <a:t>Proverbs 28:26</a:t>
            </a:r>
          </a:p>
          <a:p>
            <a:pPr lvl="1" eaLnBrk="1" hangingPunct="1">
              <a:defRPr/>
            </a:pPr>
            <a:r>
              <a:rPr lang="en-US" sz="3000" dirty="0">
                <a:solidFill>
                  <a:srgbClr val="C00000"/>
                </a:solidFill>
              </a:rPr>
              <a:t>Luke 22:31-34</a:t>
            </a:r>
          </a:p>
        </p:txBody>
      </p:sp>
      <p:pic>
        <p:nvPicPr>
          <p:cNvPr id="14" name="Picture 13" descr="confident-man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295400"/>
            <a:ext cx="4805364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04800" y="313492"/>
            <a:ext cx="8534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kern="10" spc="-18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53882" dir="2700000" algn="ctr" rotWithShape="0">
                    <a:srgbClr val="000099"/>
                  </a:outerShdw>
                </a:effectLst>
                <a:latin typeface="Noto Sans" panose="020B0502040504020204" pitchFamily="34" charset="0"/>
                <a:ea typeface="Noto Sans" panose="020B0502040504020204" pitchFamily="34" charset="0"/>
                <a:cs typeface="+mn-lt"/>
              </a:rPr>
              <a:t>Reasons for Departing from God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Richie Thetford						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Noto Sans" panose="020B0502040504020204" pitchFamily="34" charset="0"/>
            </a:endParaRPr>
          </a:p>
        </p:txBody>
      </p:sp>
      <p:sp>
        <p:nvSpPr>
          <p:cNvPr id="12291" name="Rectangle 4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Noto Sans" panose="020B0502040504020204" pitchFamily="34" charset="0"/>
            </a:endParaRPr>
          </a:p>
        </p:txBody>
      </p:sp>
      <p:sp>
        <p:nvSpPr>
          <p:cNvPr id="12292" name="Rectangle 5"/>
          <p:cNvSpPr>
            <a:spLocks noChangeArrowheads="1"/>
          </p:cNvSpPr>
          <p:nvPr/>
        </p:nvSpPr>
        <p:spPr bwMode="auto">
          <a:xfrm>
            <a:off x="0" y="6324600"/>
            <a:ext cx="8991600" cy="2286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Noto Sans" panose="020B0502040504020204" pitchFamily="34" charset="0"/>
            </a:endParaRPr>
          </a:p>
        </p:txBody>
      </p:sp>
      <p:sp>
        <p:nvSpPr>
          <p:cNvPr id="12293" name="Rectangle 6"/>
          <p:cNvSpPr>
            <a:spLocks noChangeArrowheads="1"/>
          </p:cNvSpPr>
          <p:nvPr/>
        </p:nvSpPr>
        <p:spPr bwMode="auto">
          <a:xfrm>
            <a:off x="0" y="0"/>
            <a:ext cx="8991600" cy="2286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Noto Sans" panose="020B0502040504020204" pitchFamily="34" charset="0"/>
            </a:endParaRP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381000" y="1143000"/>
            <a:ext cx="8382000" cy="0"/>
          </a:xfrm>
          <a:prstGeom prst="line">
            <a:avLst/>
          </a:prstGeom>
          <a:noFill/>
          <a:ln w="57150">
            <a:solidFill>
              <a:srgbClr val="00CCFF"/>
            </a:solidFill>
            <a:round/>
            <a:headEnd/>
            <a:tailEnd/>
          </a:ln>
          <a:effectLst>
            <a:outerShdw dist="35921" dir="2700000" algn="ctr" rotWithShape="0">
              <a:schemeClr val="accent2"/>
            </a:outerShdw>
          </a:effectLst>
        </p:spPr>
        <p:txBody>
          <a:bodyPr/>
          <a:lstStyle/>
          <a:p>
            <a:pPr>
              <a:defRPr/>
            </a:pPr>
            <a:endParaRPr lang="en-US" dirty="0">
              <a:latin typeface="Noto Sans" panose="020B0502040504020204" pitchFamily="34" charset="0"/>
            </a:endParaRP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295400"/>
            <a:ext cx="74676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/>
              <a:t>Lack of training</a:t>
            </a:r>
          </a:p>
          <a:p>
            <a:pPr lvl="1" eaLnBrk="1" hangingPunct="1">
              <a:defRPr/>
            </a:pPr>
            <a:r>
              <a:rPr lang="en-US" sz="3000" dirty="0">
                <a:solidFill>
                  <a:srgbClr val="C00000"/>
                </a:solidFill>
              </a:rPr>
              <a:t>Proverbs 22:6</a:t>
            </a:r>
          </a:p>
          <a:p>
            <a:pPr lvl="1" eaLnBrk="1" hangingPunct="1">
              <a:defRPr/>
            </a:pPr>
            <a:r>
              <a:rPr lang="en-US" sz="3000" dirty="0">
                <a:solidFill>
                  <a:srgbClr val="C00000"/>
                </a:solidFill>
              </a:rPr>
              <a:t>Ephesians 6:4</a:t>
            </a:r>
          </a:p>
          <a:p>
            <a:pPr eaLnBrk="1" hangingPunct="1">
              <a:defRPr/>
            </a:pPr>
            <a:r>
              <a:rPr lang="en-US" b="1" dirty="0"/>
              <a:t>The love of the world</a:t>
            </a:r>
          </a:p>
          <a:p>
            <a:pPr lvl="1" eaLnBrk="1" hangingPunct="1">
              <a:defRPr/>
            </a:pPr>
            <a:r>
              <a:rPr lang="en-US" sz="3000" dirty="0">
                <a:solidFill>
                  <a:srgbClr val="C00000"/>
                </a:solidFill>
              </a:rPr>
              <a:t>1 John 2:12-17</a:t>
            </a:r>
          </a:p>
          <a:p>
            <a:pPr lvl="1" eaLnBrk="1" hangingPunct="1">
              <a:defRPr/>
            </a:pPr>
            <a:r>
              <a:rPr lang="en-US" sz="3000" dirty="0">
                <a:solidFill>
                  <a:srgbClr val="C00000"/>
                </a:solidFill>
              </a:rPr>
              <a:t>2 Timothy 4:10</a:t>
            </a:r>
          </a:p>
        </p:txBody>
      </p:sp>
      <p:pic>
        <p:nvPicPr>
          <p:cNvPr id="15" name="Picture 14" descr="mom-with-tween-girl-doing-homewor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9558" y="1338262"/>
            <a:ext cx="3601067" cy="239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04800" y="313492"/>
            <a:ext cx="8534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kern="10" spc="-18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53882" dir="2700000" algn="ctr" rotWithShape="0">
                    <a:srgbClr val="000099"/>
                  </a:outerShdw>
                </a:effectLst>
                <a:latin typeface="Noto Sans" panose="020B0502040504020204" pitchFamily="34" charset="0"/>
                <a:ea typeface="Noto Sans" panose="020B0502040504020204" pitchFamily="34" charset="0"/>
                <a:cs typeface="+mn-lt"/>
              </a:rPr>
              <a:t>Reasons for Departing from God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Richie Thetford						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743026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Noto Sans" panose="020B0502040504020204" pitchFamily="34" charset="0"/>
            </a:endParaRPr>
          </a:p>
        </p:txBody>
      </p:sp>
      <p:sp>
        <p:nvSpPr>
          <p:cNvPr id="13315" name="Rectangle 4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Noto Sans" panose="020B0502040504020204" pitchFamily="34" charset="0"/>
            </a:endParaRPr>
          </a:p>
        </p:txBody>
      </p:sp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0" y="6324600"/>
            <a:ext cx="8991600" cy="2286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Noto Sans" panose="020B0502040504020204" pitchFamily="34" charset="0"/>
            </a:endParaRPr>
          </a:p>
        </p:txBody>
      </p:sp>
      <p:sp>
        <p:nvSpPr>
          <p:cNvPr id="13317" name="Rectangle 6"/>
          <p:cNvSpPr>
            <a:spLocks noChangeArrowheads="1"/>
          </p:cNvSpPr>
          <p:nvPr/>
        </p:nvSpPr>
        <p:spPr bwMode="auto">
          <a:xfrm>
            <a:off x="0" y="0"/>
            <a:ext cx="8991600" cy="2286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Noto Sans" panose="020B0502040504020204" pitchFamily="34" charset="0"/>
            </a:endParaRP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381000" y="1143000"/>
            <a:ext cx="8382000" cy="0"/>
          </a:xfrm>
          <a:prstGeom prst="line">
            <a:avLst/>
          </a:prstGeom>
          <a:noFill/>
          <a:ln w="57150">
            <a:solidFill>
              <a:srgbClr val="00CCFF"/>
            </a:solidFill>
            <a:round/>
            <a:headEnd/>
            <a:tailEnd/>
          </a:ln>
          <a:effectLst>
            <a:outerShdw dist="35921" dir="2700000" algn="ctr" rotWithShape="0">
              <a:schemeClr val="accent2"/>
            </a:outerShdw>
          </a:effectLst>
        </p:spPr>
        <p:txBody>
          <a:bodyPr/>
          <a:lstStyle/>
          <a:p>
            <a:pPr>
              <a:defRPr/>
            </a:pPr>
            <a:endParaRPr lang="en-US" dirty="0">
              <a:latin typeface="Noto Sans" panose="020B0502040504020204" pitchFamily="34" charset="0"/>
            </a:endParaRP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295400"/>
            <a:ext cx="6324600" cy="32766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/>
              <a:t>Kept Israel out of Canaan</a:t>
            </a:r>
          </a:p>
          <a:p>
            <a:pPr lvl="1" eaLnBrk="1" hangingPunct="1">
              <a:defRPr/>
            </a:pPr>
            <a:r>
              <a:rPr lang="en-US" sz="3000" dirty="0">
                <a:solidFill>
                  <a:srgbClr val="C00000"/>
                </a:solidFill>
              </a:rPr>
              <a:t>Hebrews 3:10-11 </a:t>
            </a:r>
          </a:p>
          <a:p>
            <a:pPr eaLnBrk="1" hangingPunct="1">
              <a:defRPr/>
            </a:pPr>
            <a:r>
              <a:rPr lang="en-US" b="1" dirty="0"/>
              <a:t>Will keep us out of heaven</a:t>
            </a:r>
          </a:p>
          <a:p>
            <a:pPr lvl="1" eaLnBrk="1" hangingPunct="1">
              <a:defRPr/>
            </a:pPr>
            <a:r>
              <a:rPr lang="en-US" sz="3000" dirty="0">
                <a:solidFill>
                  <a:srgbClr val="C00000"/>
                </a:solidFill>
              </a:rPr>
              <a:t>Hebrews 4:1,11</a:t>
            </a:r>
          </a:p>
          <a:p>
            <a:pPr lvl="1" eaLnBrk="1" hangingPunct="1">
              <a:defRPr/>
            </a:pPr>
            <a:r>
              <a:rPr lang="en-US" sz="3000" dirty="0">
                <a:solidFill>
                  <a:srgbClr val="C00000"/>
                </a:solidFill>
              </a:rPr>
              <a:t>Luke 13:27-28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4800" y="313492"/>
            <a:ext cx="8534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kern="10" spc="-18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53882" dir="2700000" algn="ctr" rotWithShape="0">
                    <a:srgbClr val="000099"/>
                  </a:outerShdw>
                </a:effectLst>
                <a:latin typeface="Noto Sans" panose="020B0502040504020204" pitchFamily="34" charset="0"/>
                <a:ea typeface="Noto Sans" panose="020B0502040504020204" pitchFamily="34" charset="0"/>
                <a:cs typeface="+mn-lt"/>
              </a:rPr>
              <a:t>The Results of Departing from God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3581400"/>
            <a:ext cx="4953000" cy="266402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Richie Thetford						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Noto Sans" panose="020B0502040504020204" pitchFamily="34" charset="0"/>
            </a:endParaRPr>
          </a:p>
        </p:txBody>
      </p:sp>
      <p:sp>
        <p:nvSpPr>
          <p:cNvPr id="13315" name="Rectangle 4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Noto Sans" panose="020B0502040504020204" pitchFamily="34" charset="0"/>
            </a:endParaRPr>
          </a:p>
        </p:txBody>
      </p:sp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0" y="6324600"/>
            <a:ext cx="8991600" cy="2286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Noto Sans" panose="020B0502040504020204" pitchFamily="34" charset="0"/>
            </a:endParaRPr>
          </a:p>
        </p:txBody>
      </p:sp>
      <p:sp>
        <p:nvSpPr>
          <p:cNvPr id="13317" name="Rectangle 6"/>
          <p:cNvSpPr>
            <a:spLocks noChangeArrowheads="1"/>
          </p:cNvSpPr>
          <p:nvPr/>
        </p:nvSpPr>
        <p:spPr bwMode="auto">
          <a:xfrm>
            <a:off x="0" y="0"/>
            <a:ext cx="8991600" cy="2286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Noto Sans" panose="020B0502040504020204" pitchFamily="34" charset="0"/>
            </a:endParaRP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381000" y="1143000"/>
            <a:ext cx="8382000" cy="0"/>
          </a:xfrm>
          <a:prstGeom prst="line">
            <a:avLst/>
          </a:prstGeom>
          <a:noFill/>
          <a:ln w="57150">
            <a:solidFill>
              <a:srgbClr val="00CCFF"/>
            </a:solidFill>
            <a:round/>
            <a:headEnd/>
            <a:tailEnd/>
          </a:ln>
          <a:effectLst>
            <a:outerShdw dist="35921" dir="2700000" algn="ctr" rotWithShape="0">
              <a:schemeClr val="accent2"/>
            </a:outerShdw>
          </a:effectLst>
        </p:spPr>
        <p:txBody>
          <a:bodyPr/>
          <a:lstStyle/>
          <a:p>
            <a:pPr>
              <a:defRPr/>
            </a:pPr>
            <a:endParaRPr lang="en-US" dirty="0">
              <a:latin typeface="Noto Sans" panose="020B0502040504020204" pitchFamily="34" charset="0"/>
            </a:endParaRPr>
          </a:p>
        </p:txBody>
      </p:sp>
      <p:sp>
        <p:nvSpPr>
          <p:cNvPr id="12297" name="AutoShape 9"/>
          <p:cNvSpPr>
            <a:spLocks noChangeArrowheads="1"/>
          </p:cNvSpPr>
          <p:nvPr/>
        </p:nvSpPr>
        <p:spPr bwMode="auto">
          <a:xfrm>
            <a:off x="381000" y="2438400"/>
            <a:ext cx="8382000" cy="2895600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Noto Sans" panose="020B0502040504020204" pitchFamily="34" charset="0"/>
            </a:endParaRPr>
          </a:p>
        </p:txBody>
      </p:sp>
      <p:pic>
        <p:nvPicPr>
          <p:cNvPr id="12300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362200"/>
            <a:ext cx="38862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304800" y="2752725"/>
            <a:ext cx="38862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" panose="020B0502040504020204" pitchFamily="34" charset="0"/>
              </a:rPr>
              <a:t>To guard against </a:t>
            </a:r>
            <a:r>
              <a:rPr lang="en-US" sz="44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" panose="020B0502040504020204" pitchFamily="34" charset="0"/>
              </a:rPr>
              <a:t>DEPARTING</a:t>
            </a:r>
          </a:p>
        </p:txBody>
      </p:sp>
      <p:pic>
        <p:nvPicPr>
          <p:cNvPr id="18" name="Picture 17" descr="Bible Ligh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2590800"/>
            <a:ext cx="4038600" cy="26050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4724400" y="2861608"/>
            <a:ext cx="3733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" panose="020B0502040504020204" pitchFamily="34" charset="0"/>
              </a:rPr>
              <a:t>We must stay with the</a:t>
            </a:r>
            <a:b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" panose="020B0502040504020204" pitchFamily="34" charset="0"/>
              </a:rPr>
            </a:b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" panose="020B0502040504020204" pitchFamily="34" charset="0"/>
              </a:rPr>
              <a:t>book of God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4800" y="313492"/>
            <a:ext cx="8534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kern="10" spc="-18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53882" dir="2700000" algn="ctr" rotWithShape="0">
                    <a:srgbClr val="000099"/>
                  </a:outerShdw>
                </a:effectLst>
                <a:latin typeface="Noto Sans" panose="020B0502040504020204" pitchFamily="34" charset="0"/>
                <a:ea typeface="Noto Sans" panose="020B0502040504020204" pitchFamily="34" charset="0"/>
                <a:cs typeface="+mn-lt"/>
              </a:rPr>
              <a:t>Conclusion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Richie Thetford						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4007951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224</Words>
  <Application>Microsoft Office PowerPoint</Application>
  <PresentationFormat>On-screen Show (4:3)</PresentationFormat>
  <Paragraphs>66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Noto Sans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 Thetford</dc:creator>
  <cp:lastModifiedBy>Richard Thetford</cp:lastModifiedBy>
  <cp:revision>38</cp:revision>
  <dcterms:created xsi:type="dcterms:W3CDTF">2005-07-27T00:45:54Z</dcterms:created>
  <dcterms:modified xsi:type="dcterms:W3CDTF">2017-05-28T22:32:28Z</dcterms:modified>
</cp:coreProperties>
</file>