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500"/>
    <a:srgbClr val="CC6600"/>
    <a:srgbClr val="99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A04B-0A3F-4DAA-8E8F-BCA4B0D0D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ACB22-E57B-49DE-8E5A-3916C3C3D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EB23F-94B8-4CB6-8A40-2B6AEE12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6F75-3E43-44F1-93B1-D9F758391D3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865E9-97D0-4096-918B-2A65A865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F5BBB-4E86-4268-8A4A-C62B18D5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3B50-F69E-4917-9692-1C208CD7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6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7FB7-7F97-44CD-AAA9-0CC2584AA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5D11B-56FE-4471-8A3D-6EF2B0422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5ED1D-2F20-4550-AFED-DB41BDED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6F75-3E43-44F1-93B1-D9F758391D3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6858C-80EC-4E40-8339-2A17774C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0D0C-3248-429B-92D8-18481E2F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3B50-F69E-4917-9692-1C208CD7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9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3A71D5-5FFB-4C2E-B3F6-80EF8873F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AAEEC-8D7C-4153-9852-4E8E31367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9E98B-862F-4624-8185-BDAEE733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6F75-3E43-44F1-93B1-D9F758391D3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1E1C6-06A8-434B-95D7-35B76C36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E08F7-94D0-413F-A836-B4190BBE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3B50-F69E-4917-9692-1C208CD7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93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7A6C-66B3-4337-A4E1-D48B5A8C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F5DE9-7D45-4E3C-A7CB-9D1F5D6F0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0404-A36E-4C5F-9451-674F709D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6F75-3E43-44F1-93B1-D9F758391D3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9B38F-F119-4481-94E3-C544379E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CADFC-03C8-4310-A06C-342082A5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3B50-F69E-4917-9692-1C208CD7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4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A4EF-4ECD-4307-8147-1C5E9B48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F69A8-35E4-4B5C-9AD9-65F31CE6F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B0D3B-7555-41BA-86D6-E251D7E7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6F75-3E43-44F1-93B1-D9F758391D3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78F98-D465-4F14-86F2-5F5B2B4D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BD8D2-60F7-4385-BF8F-1D5458D7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3B50-F69E-4917-9692-1C208CD7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57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8FFB7-4F51-4636-BD2C-9ED9D232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C9BCF-9216-41F5-87A6-6EF220D9A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92C07-679C-441B-B04D-815344868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4C1F1-032A-49FF-BFC3-CE204948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6F75-3E43-44F1-93B1-D9F758391D3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21-747C-46C5-9E6D-73D28742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86EA8-2956-43B3-A690-2D9913C0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3B50-F69E-4917-9692-1C208CD7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9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C545-C907-4BFC-80D4-DADBA517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FCA4-BEDC-4708-9378-12EF3F53F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A3733-D9AA-46F3-9C58-9AD8A700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DE26B-C9B1-4B87-B27A-9600DBF02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87C384-5BEC-46E3-A997-16C264ECB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58C49-525D-439D-A644-28DFF5CD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6F75-3E43-44F1-93B1-D9F758391D3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7E2369-D4D1-4B40-A4A2-98609EF7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A2574-8BCC-47DC-8FD8-2D382359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3B50-F69E-4917-9692-1C208CD7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04C3-1217-4A39-AFCE-F90CC630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85CF3-DC6B-4695-B4F7-056C50CF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6F75-3E43-44F1-93B1-D9F758391D3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9B4DA-7B03-41D0-A58F-E08381F2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A416D-5293-4D10-9B8D-CE7A85CB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3B50-F69E-4917-9692-1C208CD7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0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B6D5AE-6B3D-4364-B98F-90768C444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6F75-3E43-44F1-93B1-D9F758391D3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E0B28-7677-4B4E-81F6-B3624932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876AD-5232-4CEA-B1B5-AA2C76C0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3B50-F69E-4917-9692-1C208CD7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2A1C-335B-4E6C-961C-E35DD778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14E8B-8FF2-453A-8393-3C4E137E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54371-1848-4243-97F2-C5E338630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37452-3BF2-4FE6-8CBB-CCD00B8A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6F75-3E43-44F1-93B1-D9F758391D3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D644A-2B1D-4D68-AA60-F1BA5450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B84EA-756A-47C4-9019-2D991F46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3B50-F69E-4917-9692-1C208CD7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0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3F7B-380D-490C-B460-4E1A415F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F2EF9A-CF9D-4DAA-8515-B0A144F38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0145E-0C46-4880-8C0B-D5F433CF3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1422B-1741-454A-A08E-07F45EC0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6F75-3E43-44F1-93B1-D9F758391D3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38C52-B799-4AB9-A632-C4D74D622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A07BD-30BC-4422-B1E8-FA54E49F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3B50-F69E-4917-9692-1C208CD7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03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BBA4C-7651-4FF4-8C56-02058EE5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A1921-1857-4EFC-A033-3F501B06C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90E8A-DD9E-4BEC-9B8F-2CD75E5E6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6F75-3E43-44F1-93B1-D9F758391D35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33984-A5AA-42A7-9823-366093631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E8BA3-4287-4F8B-91F2-335F6B81A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3B50-F69E-4917-9692-1C208CD7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22B55C-B42F-411C-AAD0-C60034A3C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4F8589-E074-4E2D-A837-54EA1BBCEAA1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0C14A8-E807-4AF4-A678-EB40311EEBA4}"/>
              </a:ext>
            </a:extLst>
          </p:cNvPr>
          <p:cNvSpPr txBox="1"/>
          <p:nvPr/>
        </p:nvSpPr>
        <p:spPr>
          <a:xfrm>
            <a:off x="8878" y="8874"/>
            <a:ext cx="1660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Jude 3-4</a:t>
            </a:r>
          </a:p>
        </p:txBody>
      </p:sp>
    </p:spTree>
    <p:extLst>
      <p:ext uri="{BB962C8B-B14F-4D97-AF65-F5344CB8AC3E}">
        <p14:creationId xmlns:p14="http://schemas.microsoft.com/office/powerpoint/2010/main" val="3108649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DE270-80CF-49C8-B10F-BE636ECE9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42636-1126-4451-A0FD-2C475DA38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AFA351F7-0F4D-40FA-88A6-4C0AEA273C32}"/>
              </a:ext>
            </a:extLst>
          </p:cNvPr>
          <p:cNvSpPr/>
          <p:nvPr/>
        </p:nvSpPr>
        <p:spPr>
          <a:xfrm>
            <a:off x="221942" y="435006"/>
            <a:ext cx="6818050" cy="3373514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25F0E-6A92-42D2-B8E4-43EEC92E5913}"/>
              </a:ext>
            </a:extLst>
          </p:cNvPr>
          <p:cNvSpPr txBox="1"/>
          <p:nvPr/>
        </p:nvSpPr>
        <p:spPr>
          <a:xfrm>
            <a:off x="594809" y="541537"/>
            <a:ext cx="6445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Never contend for our own opinions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Never contend for doctrines of men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/>
              <a:t>Contend for things revealed in the Bible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1FB39-4DD1-4713-B714-2A39E1B05D06}"/>
              </a:ext>
            </a:extLst>
          </p:cNvPr>
          <p:cNvSpPr txBox="1"/>
          <p:nvPr/>
        </p:nvSpPr>
        <p:spPr>
          <a:xfrm>
            <a:off x="346228" y="3000649"/>
            <a:ext cx="6551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ALWAYS </a:t>
            </a:r>
            <a:r>
              <a:rPr lang="en-US" sz="2800" b="1" dirty="0">
                <a:highlight>
                  <a:srgbClr val="FFFF00"/>
                </a:highlight>
              </a:rPr>
              <a:t>“contend earnestly for the faith”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F7D70-06FF-4C73-8E71-A10722F0B3E7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61250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662BBA-7295-4C8A-BA2C-C26B238E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5848"/>
            <a:ext cx="4145873" cy="4145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C9403-57A8-4397-AE9F-C6D94C0C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058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F77E-9616-4642-9F5F-466CD9DF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478" y="2547891"/>
            <a:ext cx="8407153" cy="3923930"/>
          </a:xfrm>
        </p:spPr>
        <p:txBody>
          <a:bodyPr/>
          <a:lstStyle/>
          <a:p>
            <a:r>
              <a:rPr lang="en-US" sz="3400" b="1" dirty="0"/>
              <a:t>What is faith?</a:t>
            </a:r>
          </a:p>
          <a:p>
            <a:pPr lvl="1"/>
            <a:r>
              <a:rPr lang="en-US" sz="3200" dirty="0"/>
              <a:t>Belief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Hebrews 11:6</a:t>
            </a:r>
          </a:p>
          <a:p>
            <a:pPr lvl="1"/>
            <a:r>
              <a:rPr lang="en-US" sz="3200" dirty="0"/>
              <a:t>Fidelity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1 Thessalonians 1:8</a:t>
            </a:r>
          </a:p>
          <a:p>
            <a:pPr lvl="1"/>
            <a:r>
              <a:rPr lang="en-US" sz="3200" dirty="0"/>
              <a:t>The gospel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E0AF1-9F8B-45AF-B577-6C4C07AB92F4}"/>
              </a:ext>
            </a:extLst>
          </p:cNvPr>
          <p:cNvSpPr txBox="1"/>
          <p:nvPr/>
        </p:nvSpPr>
        <p:spPr>
          <a:xfrm>
            <a:off x="994300" y="4452152"/>
            <a:ext cx="213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F8DFB7-357A-4AF3-9DCF-D70CD2C7E17E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823756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662BBA-7295-4C8A-BA2C-C26B238E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5848"/>
            <a:ext cx="4145873" cy="4145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C9403-57A8-4397-AE9F-C6D94C0C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058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F77E-9616-4642-9F5F-466CD9DF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478" y="2547891"/>
            <a:ext cx="8407153" cy="3923930"/>
          </a:xfrm>
        </p:spPr>
        <p:txBody>
          <a:bodyPr/>
          <a:lstStyle/>
          <a:p>
            <a:r>
              <a:rPr lang="en-US" sz="3400" b="1" dirty="0"/>
              <a:t>Gospel</a:t>
            </a:r>
          </a:p>
          <a:p>
            <a:pPr lvl="1"/>
            <a:r>
              <a:rPr lang="en-US" sz="3200" dirty="0"/>
              <a:t>Delivered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1 Corinthians 15:1-4</a:t>
            </a:r>
          </a:p>
          <a:p>
            <a:pPr lvl="1"/>
            <a:r>
              <a:rPr lang="en-US" sz="3200" dirty="0"/>
              <a:t>Revealed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Galatians 3:23-25; 1 Peter 1:10-12</a:t>
            </a:r>
          </a:p>
          <a:p>
            <a:pPr lvl="1"/>
            <a:r>
              <a:rPr lang="en-US" sz="3200" dirty="0"/>
              <a:t>Preached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Galatians 1:23; Romans 10:8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E0AF1-9F8B-45AF-B577-6C4C07AB92F4}"/>
              </a:ext>
            </a:extLst>
          </p:cNvPr>
          <p:cNvSpPr txBox="1"/>
          <p:nvPr/>
        </p:nvSpPr>
        <p:spPr>
          <a:xfrm>
            <a:off x="994300" y="4452152"/>
            <a:ext cx="213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DC917-0F45-464F-B59D-F12B960C6BE3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136444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662BBA-7295-4C8A-BA2C-C26B238E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5848"/>
            <a:ext cx="4145873" cy="4145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C9403-57A8-4397-AE9F-C6D94C0C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058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F77E-9616-4642-9F5F-466CD9DF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478" y="2547891"/>
            <a:ext cx="8407153" cy="3923930"/>
          </a:xfrm>
        </p:spPr>
        <p:txBody>
          <a:bodyPr/>
          <a:lstStyle/>
          <a:p>
            <a:r>
              <a:rPr lang="en-US" sz="3400" b="1" dirty="0"/>
              <a:t>Gospel</a:t>
            </a:r>
          </a:p>
          <a:p>
            <a:pPr lvl="1"/>
            <a:r>
              <a:rPr lang="en-US" sz="3200" dirty="0"/>
              <a:t>Obeyed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Acts 6:7; Romans 1:5</a:t>
            </a:r>
          </a:p>
          <a:p>
            <a:pPr lvl="1"/>
            <a:r>
              <a:rPr lang="en-US" sz="3200" dirty="0"/>
              <a:t>Established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Acts 16:5; 1 Corinthians 16:13</a:t>
            </a:r>
          </a:p>
          <a:p>
            <a:pPr lvl="1"/>
            <a:r>
              <a:rPr lang="en-US" sz="3200" dirty="0"/>
              <a:t>Can be departed from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1 Timothy 4:1; 1 Timothy 6:10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E0AF1-9F8B-45AF-B577-6C4C07AB92F4}"/>
              </a:ext>
            </a:extLst>
          </p:cNvPr>
          <p:cNvSpPr txBox="1"/>
          <p:nvPr/>
        </p:nvSpPr>
        <p:spPr>
          <a:xfrm>
            <a:off x="994300" y="4452152"/>
            <a:ext cx="213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59F2F-2B0E-4EEF-9990-2B9316146A43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18552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662BBA-7295-4C8A-BA2C-C26B238E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5848"/>
            <a:ext cx="4145873" cy="4145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C9403-57A8-4397-AE9F-C6D94C0C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058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F77E-9616-4642-9F5F-466CD9DF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478" y="2547891"/>
            <a:ext cx="8407153" cy="3923930"/>
          </a:xfrm>
        </p:spPr>
        <p:txBody>
          <a:bodyPr/>
          <a:lstStyle/>
          <a:p>
            <a:r>
              <a:rPr lang="en-US" sz="3400" b="1" dirty="0"/>
              <a:t>Gospel</a:t>
            </a:r>
          </a:p>
          <a:p>
            <a:pPr lvl="1"/>
            <a:r>
              <a:rPr lang="en-US" sz="3200" dirty="0"/>
              <a:t>Contended for</a:t>
            </a:r>
          </a:p>
          <a:p>
            <a:pPr lvl="2"/>
            <a:r>
              <a:rPr lang="en-US" sz="3000" dirty="0">
                <a:solidFill>
                  <a:srgbClr val="C00000"/>
                </a:solidFill>
              </a:rPr>
              <a:t>Jude 5; Philippians 1:27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E0AF1-9F8B-45AF-B577-6C4C07AB92F4}"/>
              </a:ext>
            </a:extLst>
          </p:cNvPr>
          <p:cNvSpPr txBox="1"/>
          <p:nvPr/>
        </p:nvSpPr>
        <p:spPr>
          <a:xfrm>
            <a:off x="994300" y="4452152"/>
            <a:ext cx="213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963C6-F6FE-4B15-AF7A-6EF699A3E6E5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17989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662BBA-7295-4C8A-BA2C-C26B238E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5848"/>
            <a:ext cx="4145873" cy="4145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C9403-57A8-4397-AE9F-C6D94C0C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058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F77E-9616-4642-9F5F-466CD9DF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478" y="2547891"/>
            <a:ext cx="8407153" cy="3923930"/>
          </a:xfrm>
        </p:spPr>
        <p:txBody>
          <a:bodyPr>
            <a:normAutofit/>
          </a:bodyPr>
          <a:lstStyle/>
          <a:p>
            <a:r>
              <a:rPr lang="en-US" sz="3400" b="1" dirty="0"/>
              <a:t>Not contention and strife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Philippians 1:15-16</a:t>
            </a:r>
          </a:p>
          <a:p>
            <a:r>
              <a:rPr lang="en-US" sz="3400" b="1" dirty="0"/>
              <a:t>Defend</a:t>
            </a:r>
            <a:endParaRPr lang="en-US" sz="3400" b="1" dirty="0">
              <a:solidFill>
                <a:srgbClr val="C00000"/>
              </a:solidFill>
            </a:endParaRP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Philippians 1:7, 17</a:t>
            </a:r>
          </a:p>
          <a:p>
            <a:r>
              <a:rPr lang="en-US" sz="3400" b="1" dirty="0"/>
              <a:t>Stand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Acts 6:9-10; Acts 9:29; Acts 15:1-2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E0AF1-9F8B-45AF-B577-6C4C07AB92F4}"/>
              </a:ext>
            </a:extLst>
          </p:cNvPr>
          <p:cNvSpPr txBox="1"/>
          <p:nvPr/>
        </p:nvSpPr>
        <p:spPr>
          <a:xfrm>
            <a:off x="994300" y="4452152"/>
            <a:ext cx="213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F79A8-39F0-4101-BF77-8AFB134B2835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35016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662BBA-7295-4C8A-BA2C-C26B238E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5848"/>
            <a:ext cx="4145873" cy="4145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C9403-57A8-4397-AE9F-C6D94C0C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058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F77E-9616-4642-9F5F-466CD9DF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478" y="2547891"/>
            <a:ext cx="8407153" cy="3923930"/>
          </a:xfrm>
        </p:spPr>
        <p:txBody>
          <a:bodyPr>
            <a:normAutofit/>
          </a:bodyPr>
          <a:lstStyle/>
          <a:p>
            <a:r>
              <a:rPr lang="en-US" sz="3400" b="1" dirty="0"/>
              <a:t>With everything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Ecclesiastes 9:10</a:t>
            </a:r>
          </a:p>
          <a:p>
            <a:r>
              <a:rPr lang="en-US" sz="3400" b="1" dirty="0"/>
              <a:t>Declare boldly</a:t>
            </a:r>
            <a:endParaRPr lang="en-US" sz="3400" b="1" dirty="0">
              <a:solidFill>
                <a:srgbClr val="C00000"/>
              </a:solidFill>
            </a:endParaRP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Acts 4:29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Ephesians 6:19-29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1 Thessalonians 2:2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E0AF1-9F8B-45AF-B577-6C4C07AB92F4}"/>
              </a:ext>
            </a:extLst>
          </p:cNvPr>
          <p:cNvSpPr txBox="1"/>
          <p:nvPr/>
        </p:nvSpPr>
        <p:spPr>
          <a:xfrm>
            <a:off x="994300" y="4452152"/>
            <a:ext cx="213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Earnestly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0A05E-5CA1-4C0F-B46A-215F15F3AC01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097053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662BBA-7295-4C8A-BA2C-C26B238E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5848"/>
            <a:ext cx="4145873" cy="4145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C9403-57A8-4397-AE9F-C6D94C0C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058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F77E-9616-4642-9F5F-466CD9DF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478" y="2547891"/>
            <a:ext cx="8407153" cy="3923930"/>
          </a:xfrm>
        </p:spPr>
        <p:txBody>
          <a:bodyPr>
            <a:normAutofit/>
          </a:bodyPr>
          <a:lstStyle/>
          <a:p>
            <a:r>
              <a:rPr lang="en-US" sz="3400" b="1" dirty="0"/>
              <a:t>All revelation has been completed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Hebrews 12:2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John 14:26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John 16:13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Galatians 1:8-9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James 1:25</a:t>
            </a:r>
          </a:p>
          <a:p>
            <a:r>
              <a:rPr lang="en-US" sz="3400" b="1" dirty="0"/>
              <a:t>Imposters claim new revelations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E0AF1-9F8B-45AF-B577-6C4C07AB92F4}"/>
              </a:ext>
            </a:extLst>
          </p:cNvPr>
          <p:cNvSpPr txBox="1"/>
          <p:nvPr/>
        </p:nvSpPr>
        <p:spPr>
          <a:xfrm>
            <a:off x="994300" y="4452152"/>
            <a:ext cx="21306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</a:t>
            </a:r>
          </a:p>
          <a:p>
            <a:pPr algn="ctr"/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D5143-17CF-4877-9D79-006FF6E3D409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779685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662BBA-7295-4C8A-BA2C-C26B238E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05848"/>
            <a:ext cx="4145873" cy="4145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C9403-57A8-4397-AE9F-C6D94C0C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058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F77E-9616-4642-9F5F-466CD9DF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478" y="2547891"/>
            <a:ext cx="8407153" cy="3923930"/>
          </a:xfrm>
        </p:spPr>
        <p:txBody>
          <a:bodyPr>
            <a:normAutofit/>
          </a:bodyPr>
          <a:lstStyle/>
          <a:p>
            <a:r>
              <a:rPr lang="en-US" sz="3400" b="1" dirty="0"/>
              <a:t>First to the apostles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Matthew 28:19-20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Luke 24:46-47</a:t>
            </a:r>
          </a:p>
          <a:p>
            <a:r>
              <a:rPr lang="en-US" sz="3400" b="1" dirty="0"/>
              <a:t>Then to faithful men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2 Timothy 2:2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E0AF1-9F8B-45AF-B577-6C4C07AB92F4}"/>
              </a:ext>
            </a:extLst>
          </p:cNvPr>
          <p:cNvSpPr txBox="1"/>
          <p:nvPr/>
        </p:nvSpPr>
        <p:spPr>
          <a:xfrm>
            <a:off x="994300" y="4452152"/>
            <a:ext cx="213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569FF-1D84-4574-B597-986A1E5C6A6D}"/>
              </a:ext>
            </a:extLst>
          </p:cNvPr>
          <p:cNvSpPr txBox="1"/>
          <p:nvPr/>
        </p:nvSpPr>
        <p:spPr>
          <a:xfrm>
            <a:off x="0" y="6551722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56059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177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13</cp:revision>
  <dcterms:created xsi:type="dcterms:W3CDTF">2018-09-13T17:49:10Z</dcterms:created>
  <dcterms:modified xsi:type="dcterms:W3CDTF">2019-01-27T19:32:57Z</dcterms:modified>
</cp:coreProperties>
</file>