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ichie Thetford - Ar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408" y="1122363"/>
            <a:ext cx="8499022" cy="2387600"/>
          </a:xfrm>
        </p:spPr>
        <p:txBody>
          <a:bodyPr anchor="b">
            <a:normAutofit/>
          </a:bodyPr>
          <a:lstStyle>
            <a:lvl1pPr algn="ctr"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665" y="3602038"/>
            <a:ext cx="8041822" cy="1655762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0"/>
            <a:ext cx="128588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9015412" y="0"/>
            <a:ext cx="128588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1714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0" y="6384921"/>
            <a:ext cx="9144000" cy="1714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extBox 10"/>
          <p:cNvSpPr txBox="1"/>
          <p:nvPr/>
        </p:nvSpPr>
        <p:spPr>
          <a:xfrm>
            <a:off x="0" y="6556375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Richard Thetford					                    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669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2F2FB-3567-421A-80A1-45F19A52CACF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68251-F507-4E80-AE5C-EB9F96843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648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2F2FB-3567-421A-80A1-45F19A52CACF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68251-F507-4E80-AE5C-EB9F96843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40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8" y="177349"/>
            <a:ext cx="8886825" cy="941163"/>
          </a:xfrm>
        </p:spPr>
        <p:txBody>
          <a:bodyPr/>
          <a:lstStyle>
            <a:lvl1pPr algn="ctr"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268" y="1335764"/>
            <a:ext cx="8721502" cy="4983393"/>
          </a:xfrm>
        </p:spPr>
        <p:txBody>
          <a:bodyPr/>
          <a:lstStyle>
            <a:lvl1pPr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3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Souvenir Lt BT" panose="02080503040505020303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12244" y="2"/>
            <a:ext cx="128589" cy="678451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9015412" y="2"/>
            <a:ext cx="128587" cy="6784519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12244" y="1"/>
            <a:ext cx="9131755" cy="177347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0" y="6384921"/>
            <a:ext cx="9144000" cy="17145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extBox 10"/>
          <p:cNvSpPr txBox="1"/>
          <p:nvPr/>
        </p:nvSpPr>
        <p:spPr>
          <a:xfrm>
            <a:off x="0" y="6552106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Richard Thetford				                                      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67369" y="1143007"/>
            <a:ext cx="8799059" cy="32657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2358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2F2FB-3567-421A-80A1-45F19A52CACF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68251-F507-4E80-AE5C-EB9F96843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469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2F2FB-3567-421A-80A1-45F19A52CACF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68251-F507-4E80-AE5C-EB9F96843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953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2F2FB-3567-421A-80A1-45F19A52CACF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68251-F507-4E80-AE5C-EB9F96843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2F2FB-3567-421A-80A1-45F19A52CACF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68251-F507-4E80-AE5C-EB9F96843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948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2F2FB-3567-421A-80A1-45F19A52CACF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68251-F507-4E80-AE5C-EB9F96843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002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2F2FB-3567-421A-80A1-45F19A52CACF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68251-F507-4E80-AE5C-EB9F96843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36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2F2FB-3567-421A-80A1-45F19A52CACF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68251-F507-4E80-AE5C-EB9F96843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269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2F2FB-3567-421A-80A1-45F19A52CACF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68251-F507-4E80-AE5C-EB9F96843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41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05" y="164757"/>
            <a:ext cx="8880390" cy="62195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71" y="869134"/>
            <a:ext cx="8875023" cy="1034449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19:1-7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669" y="4640012"/>
            <a:ext cx="8041822" cy="16557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FC000"/>
                </a:solidFill>
              </a:rPr>
              <a:t>Lessons Learned From</a:t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en-US" sz="4400" dirty="0" smtClean="0">
                <a:solidFill>
                  <a:schemeClr val="bg1"/>
                </a:solidFill>
              </a:rPr>
              <a:t>Twelve Disciples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60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805" y="177349"/>
            <a:ext cx="8883608" cy="941163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3600" b="0" dirty="0" smtClean="0">
                <a:solidFill>
                  <a:schemeClr val="bg1"/>
                </a:solidFill>
              </a:rPr>
              <a:t>Lessons Learned From</a:t>
            </a:r>
            <a:br>
              <a:rPr lang="en-US" sz="3600" b="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Twelve Disciples</a:t>
            </a:r>
            <a:endParaRPr lang="en-US" sz="3600" b="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Cannot be taught wrong and do right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John 8:32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Matthew 7:21-23</a:t>
            </a:r>
          </a:p>
          <a:p>
            <a:r>
              <a:rPr lang="en-US" dirty="0" smtClean="0"/>
              <a:t>Are things which we must be right</a:t>
            </a:r>
          </a:p>
          <a:p>
            <a:pPr lvl="1"/>
            <a:r>
              <a:rPr lang="en-US" dirty="0" smtClean="0"/>
              <a:t>Plan of salvation</a:t>
            </a:r>
          </a:p>
          <a:p>
            <a:pPr lvl="1"/>
            <a:r>
              <a:rPr lang="en-US" dirty="0" smtClean="0"/>
              <a:t>Church</a:t>
            </a:r>
          </a:p>
          <a:p>
            <a:pPr lvl="1"/>
            <a:r>
              <a:rPr lang="en-US" dirty="0" smtClean="0"/>
              <a:t>Worship</a:t>
            </a:r>
          </a:p>
          <a:p>
            <a:pPr lvl="1"/>
            <a:r>
              <a:rPr lang="en-US" dirty="0" smtClean="0"/>
              <a:t>Etc.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157" y="3608395"/>
            <a:ext cx="4744994" cy="2710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922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805" y="177349"/>
            <a:ext cx="8883608" cy="941163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3600" b="0" dirty="0" smtClean="0">
                <a:solidFill>
                  <a:schemeClr val="bg1"/>
                </a:solidFill>
              </a:rPr>
              <a:t>Lessons Learned From</a:t>
            </a:r>
            <a:br>
              <a:rPr lang="en-US" sz="3600" b="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Twelve Disciples</a:t>
            </a:r>
            <a:endParaRPr lang="en-US" sz="3600" b="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Salvation can’t be had without Christ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John 14:6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Acts 4:12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Matthew 28:18</a:t>
            </a:r>
          </a:p>
          <a:p>
            <a:r>
              <a:rPr lang="en-US" dirty="0" smtClean="0"/>
              <a:t>All must be done</a:t>
            </a:r>
            <a:br>
              <a:rPr lang="en-US" dirty="0" smtClean="0"/>
            </a:br>
            <a:r>
              <a:rPr lang="en-US" dirty="0" smtClean="0"/>
              <a:t>in Jesus’ name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Acts 2:38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Colossians 3:17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018" y="1845277"/>
            <a:ext cx="4360751" cy="4473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616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805" y="177349"/>
            <a:ext cx="8883608" cy="941163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3600" b="0" dirty="0" smtClean="0">
                <a:solidFill>
                  <a:schemeClr val="bg1"/>
                </a:solidFill>
              </a:rPr>
              <a:t>Lessons Learned From</a:t>
            </a:r>
            <a:br>
              <a:rPr lang="en-US" sz="3600" b="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Twelve Disciples</a:t>
            </a:r>
            <a:endParaRPr lang="en-US" sz="3600" b="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Must be honest and change when shown to be wrong</a:t>
            </a:r>
          </a:p>
          <a:p>
            <a:pPr lvl="1"/>
            <a:r>
              <a:rPr lang="en-US" dirty="0" smtClean="0"/>
              <a:t>Day of Pentecost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Acts 2</a:t>
            </a:r>
            <a:endParaRPr lang="en-US" dirty="0" smtClean="0"/>
          </a:p>
          <a:p>
            <a:pPr lvl="1"/>
            <a:r>
              <a:rPr lang="en-US" dirty="0" smtClean="0"/>
              <a:t>Eunuch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Acts 8:29-39</a:t>
            </a:r>
          </a:p>
          <a:p>
            <a:pPr lvl="1"/>
            <a:r>
              <a:rPr lang="en-US" dirty="0" smtClean="0"/>
              <a:t>Cornelius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Acts 10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2086" y="2842065"/>
            <a:ext cx="4081684" cy="3477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747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805" y="177349"/>
            <a:ext cx="8883608" cy="941163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3600" b="0" dirty="0" smtClean="0">
                <a:solidFill>
                  <a:schemeClr val="bg1"/>
                </a:solidFill>
              </a:rPr>
              <a:t>Lessons Learned From</a:t>
            </a:r>
            <a:br>
              <a:rPr lang="en-US" sz="3600" b="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Twelve Disciples</a:t>
            </a:r>
            <a:endParaRPr lang="en-US" sz="3600" b="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Past authorizations may not be authorized today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John 4:1-4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Luke 3:3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Old Testament was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once authorized</a:t>
            </a:r>
          </a:p>
          <a:p>
            <a:pPr lvl="2"/>
            <a:r>
              <a:rPr lang="en-US" dirty="0" smtClean="0"/>
              <a:t>Sabbath Day</a:t>
            </a:r>
          </a:p>
          <a:p>
            <a:pPr lvl="2"/>
            <a:r>
              <a:rPr lang="en-US" dirty="0" smtClean="0"/>
              <a:t>Instrumental Music</a:t>
            </a:r>
          </a:p>
          <a:p>
            <a:pPr lvl="2"/>
            <a:r>
              <a:rPr lang="en-US" dirty="0" smtClean="0"/>
              <a:t>Animal Sacrifices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892" y="1927654"/>
            <a:ext cx="3949878" cy="4391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804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1742" y="3380694"/>
            <a:ext cx="5283672" cy="29384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805" y="177349"/>
            <a:ext cx="8883608" cy="941163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3600" b="0" dirty="0" smtClean="0">
                <a:solidFill>
                  <a:schemeClr val="bg1"/>
                </a:solidFill>
              </a:rPr>
              <a:t>Lessons Learned From</a:t>
            </a:r>
            <a:br>
              <a:rPr lang="en-US" sz="3600" b="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Twelve Disciples</a:t>
            </a:r>
            <a:endParaRPr lang="en-US" sz="3600" b="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268" y="1335764"/>
            <a:ext cx="8803145" cy="4983393"/>
          </a:xfrm>
        </p:spPr>
        <p:txBody>
          <a:bodyPr>
            <a:normAutofit/>
          </a:bodyPr>
          <a:lstStyle/>
          <a:p>
            <a:r>
              <a:rPr lang="en-US" dirty="0" smtClean="0"/>
              <a:t>Can be a disciple and not have learned enough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2 Timothy 3:7</a:t>
            </a:r>
          </a:p>
          <a:p>
            <a:r>
              <a:rPr lang="en-US" dirty="0" smtClean="0"/>
              <a:t>Can be a believer without being saved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John 12:42-43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James 2:19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381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805" y="177349"/>
            <a:ext cx="8883608" cy="941163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3600" b="0" dirty="0" smtClean="0">
                <a:solidFill>
                  <a:schemeClr val="bg1"/>
                </a:solidFill>
              </a:rPr>
              <a:t>Lessons Learned From</a:t>
            </a:r>
            <a:br>
              <a:rPr lang="en-US" sz="3600" b="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Twelve Disciples</a:t>
            </a:r>
            <a:endParaRPr lang="en-US" sz="3600" b="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thing </a:t>
            </a:r>
            <a:r>
              <a:rPr lang="en-US" u="sng" dirty="0" smtClean="0"/>
              <a:t>CAN</a:t>
            </a:r>
            <a:r>
              <a:rPr lang="en-US" dirty="0" smtClean="0"/>
              <a:t> be wrong without it stated as being wrong</a:t>
            </a:r>
          </a:p>
          <a:p>
            <a:pPr lvl="1"/>
            <a:r>
              <a:rPr lang="en-US" dirty="0" smtClean="0"/>
              <a:t>John’s baptism</a:t>
            </a:r>
          </a:p>
          <a:p>
            <a:r>
              <a:rPr lang="en-US" dirty="0" smtClean="0"/>
              <a:t>Sincerity in what one believes to be right is not enough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Proverbs 14:12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Proverbs 28:26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422" y="3556441"/>
            <a:ext cx="4139348" cy="2762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57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805" y="177349"/>
            <a:ext cx="8883608" cy="941163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3600" b="0" dirty="0" smtClean="0">
                <a:solidFill>
                  <a:schemeClr val="bg1"/>
                </a:solidFill>
              </a:rPr>
              <a:t>Lessons Learned From</a:t>
            </a:r>
            <a:br>
              <a:rPr lang="en-US" sz="3600" b="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Twelve Disciples</a:t>
            </a:r>
            <a:endParaRPr lang="en-US" sz="3600" b="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may need help from others to learn the truth</a:t>
            </a:r>
          </a:p>
          <a:p>
            <a:pPr lvl="1"/>
            <a:r>
              <a:rPr lang="en-US" dirty="0" smtClean="0"/>
              <a:t>Day of Pentecost</a:t>
            </a:r>
          </a:p>
          <a:p>
            <a:pPr lvl="1"/>
            <a:r>
              <a:rPr lang="en-US" dirty="0" smtClean="0"/>
              <a:t>Eunuch</a:t>
            </a:r>
          </a:p>
          <a:p>
            <a:pPr lvl="1"/>
            <a:r>
              <a:rPr lang="en-US" dirty="0" smtClean="0"/>
              <a:t>Cornelius</a:t>
            </a:r>
          </a:p>
          <a:p>
            <a:pPr lvl="1"/>
            <a:r>
              <a:rPr lang="en-US" dirty="0" smtClean="0"/>
              <a:t>Twelve disciples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8347" y="2875005"/>
            <a:ext cx="4765424" cy="3426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580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ichie Thetford Aria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ichie Thetford Arial" id="{96CBAB55-9949-45F8-A584-2ED7CA2ED543}" vid="{530144EA-DF06-419B-993C-D87710621D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Richie Thetford Arial</Template>
  <TotalTime>71</TotalTime>
  <Words>170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Souvenir Lt BT</vt:lpstr>
      <vt:lpstr>Richie Thetford Arial</vt:lpstr>
      <vt:lpstr>Acts 19:1-7</vt:lpstr>
      <vt:lpstr>Lessons Learned From Twelve Disciples</vt:lpstr>
      <vt:lpstr>Lessons Learned From Twelve Disciples</vt:lpstr>
      <vt:lpstr>Lessons Learned From Twelve Disciples</vt:lpstr>
      <vt:lpstr>Lessons Learned From Twelve Disciples</vt:lpstr>
      <vt:lpstr>Lessons Learned From Twelve Disciples</vt:lpstr>
      <vt:lpstr>Lessons Learned From Twelve Disciples</vt:lpstr>
      <vt:lpstr>Lessons Learned From Twelve Disciples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Richie Thetford</dc:creator>
  <cp:lastModifiedBy>Richard Thetford</cp:lastModifiedBy>
  <cp:revision>12</cp:revision>
  <dcterms:created xsi:type="dcterms:W3CDTF">2014-07-10T19:46:15Z</dcterms:created>
  <dcterms:modified xsi:type="dcterms:W3CDTF">2014-09-13T16:20:53Z</dcterms:modified>
</cp:coreProperties>
</file>