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5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6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0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9"/>
            <a:ext cx="8886825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2244" y="2"/>
            <a:ext cx="128589" cy="67845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2"/>
            <a:ext cx="128587" cy="67845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2244" y="1"/>
            <a:ext cx="9131755" cy="1773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6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67369" y="1143007"/>
            <a:ext cx="8799059" cy="3265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35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6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5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4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0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6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F2FB-3567-421A-80A1-45F19A52CACF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68251-F507-4E80-AE5C-EB9F96843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4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164757"/>
            <a:ext cx="8880390" cy="62195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71" y="869134"/>
            <a:ext cx="8875023" cy="1034449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19:1-7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669" y="4640012"/>
            <a:ext cx="8041822" cy="16557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Lessons Learned From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Twelve Disciples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60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be taught wrong and do right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8:32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7:21-23</a:t>
            </a:r>
          </a:p>
          <a:p>
            <a:r>
              <a:rPr lang="en-US" dirty="0" smtClean="0"/>
              <a:t>Are things which we must be right</a:t>
            </a:r>
          </a:p>
          <a:p>
            <a:pPr lvl="1"/>
            <a:r>
              <a:rPr lang="en-US" dirty="0" smtClean="0"/>
              <a:t>Plan of salvation</a:t>
            </a:r>
          </a:p>
          <a:p>
            <a:pPr lvl="1"/>
            <a:r>
              <a:rPr lang="en-US" dirty="0" smtClean="0"/>
              <a:t>Church</a:t>
            </a:r>
          </a:p>
          <a:p>
            <a:pPr lvl="1"/>
            <a:r>
              <a:rPr lang="en-US" dirty="0" smtClean="0"/>
              <a:t>Worship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57" y="3608395"/>
            <a:ext cx="4744994" cy="271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2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Salvation can’t be had without Christ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14:6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4:12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28:18</a:t>
            </a:r>
          </a:p>
          <a:p>
            <a:r>
              <a:rPr lang="en-US" dirty="0" smtClean="0"/>
              <a:t>All must be done</a:t>
            </a:r>
            <a:br>
              <a:rPr lang="en-US" dirty="0" smtClean="0"/>
            </a:br>
            <a:r>
              <a:rPr lang="en-US" dirty="0" smtClean="0"/>
              <a:t>in Jesus’ name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2:38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Colossians 3:17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018" y="1845277"/>
            <a:ext cx="4360751" cy="44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61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be honest and change when shown to be wrong</a:t>
            </a:r>
          </a:p>
          <a:p>
            <a:pPr lvl="1"/>
            <a:r>
              <a:rPr lang="en-US" dirty="0" smtClean="0"/>
              <a:t>Day of Pentecost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Acts 2</a:t>
            </a:r>
            <a:endParaRPr lang="en-US" dirty="0" smtClean="0"/>
          </a:p>
          <a:p>
            <a:pPr lvl="1"/>
            <a:r>
              <a:rPr lang="en-US" dirty="0" smtClean="0"/>
              <a:t>Eunuch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Acts 8:29-39</a:t>
            </a:r>
          </a:p>
          <a:p>
            <a:pPr lvl="1"/>
            <a:r>
              <a:rPr lang="en-US" dirty="0" smtClean="0"/>
              <a:t>Cornelius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Acts 10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086" y="2842065"/>
            <a:ext cx="4081684" cy="347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4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authorizations may not be authorized today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4:1-4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Luke 3:3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Old Testament was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once authorized</a:t>
            </a:r>
          </a:p>
          <a:p>
            <a:pPr lvl="2"/>
            <a:r>
              <a:rPr lang="en-US" dirty="0" smtClean="0"/>
              <a:t>Sabbath Day</a:t>
            </a:r>
          </a:p>
          <a:p>
            <a:pPr lvl="2"/>
            <a:r>
              <a:rPr lang="en-US" dirty="0" smtClean="0"/>
              <a:t>Instrumental Music</a:t>
            </a:r>
          </a:p>
          <a:p>
            <a:pPr lvl="2"/>
            <a:r>
              <a:rPr lang="en-US" dirty="0" smtClean="0"/>
              <a:t>Animal Sacrifices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92" y="1927654"/>
            <a:ext cx="3949878" cy="439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80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742" y="3380694"/>
            <a:ext cx="5283672" cy="29384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803145" cy="4983393"/>
          </a:xfrm>
        </p:spPr>
        <p:txBody>
          <a:bodyPr>
            <a:normAutofit/>
          </a:bodyPr>
          <a:lstStyle/>
          <a:p>
            <a:r>
              <a:rPr lang="en-US" dirty="0" smtClean="0"/>
              <a:t>Can be a disciple and not have learned enough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Timothy 3:7</a:t>
            </a:r>
          </a:p>
          <a:p>
            <a:r>
              <a:rPr lang="en-US" dirty="0" smtClean="0"/>
              <a:t>Can be a believer without being saved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12:42-43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2:19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8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thing </a:t>
            </a:r>
            <a:r>
              <a:rPr lang="en-US" u="sng" dirty="0" smtClean="0"/>
              <a:t>CAN</a:t>
            </a:r>
            <a:r>
              <a:rPr lang="en-US" dirty="0" smtClean="0"/>
              <a:t> be wrong without it stated as being wrong</a:t>
            </a:r>
          </a:p>
          <a:p>
            <a:pPr lvl="1"/>
            <a:r>
              <a:rPr lang="en-US" dirty="0" smtClean="0"/>
              <a:t>John’s baptism</a:t>
            </a:r>
          </a:p>
          <a:p>
            <a:r>
              <a:rPr lang="en-US" dirty="0" smtClean="0"/>
              <a:t>Sincerity in what one believes to be right is not enough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Proverbs 14:12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Proverbs 28:26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22" y="3556441"/>
            <a:ext cx="4139348" cy="276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177349"/>
            <a:ext cx="8883608" cy="94116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Lessons Learned From</a:t>
            </a:r>
            <a:br>
              <a:rPr lang="en-US" sz="3600" b="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Twelve Disciples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may need help from others to learn the truth</a:t>
            </a:r>
          </a:p>
          <a:p>
            <a:pPr lvl="1"/>
            <a:r>
              <a:rPr lang="en-US" dirty="0" smtClean="0"/>
              <a:t>Day of Pentecost</a:t>
            </a:r>
          </a:p>
          <a:p>
            <a:pPr lvl="1"/>
            <a:r>
              <a:rPr lang="en-US" dirty="0" smtClean="0"/>
              <a:t>Eunuch</a:t>
            </a:r>
          </a:p>
          <a:p>
            <a:pPr lvl="1"/>
            <a:r>
              <a:rPr lang="en-US" dirty="0" smtClean="0"/>
              <a:t>Cornelius</a:t>
            </a:r>
          </a:p>
          <a:p>
            <a:pPr lvl="1"/>
            <a:r>
              <a:rPr lang="en-US" dirty="0" smtClean="0"/>
              <a:t>Twelve disciples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347" y="2875005"/>
            <a:ext cx="4765424" cy="342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58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ie Thetford A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Arial" id="{96CBAB55-9949-45F8-A584-2ED7CA2ED543}" vid="{530144EA-DF06-419B-993C-D87710621D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Arial</Template>
  <TotalTime>71</TotalTime>
  <Words>170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Souvenir Lt BT</vt:lpstr>
      <vt:lpstr>Richie Thetford Arial</vt:lpstr>
      <vt:lpstr>Acts 19:1-7</vt:lpstr>
      <vt:lpstr>Lessons Learned From Twelve Disciples</vt:lpstr>
      <vt:lpstr>Lessons Learned From Twelve Disciples</vt:lpstr>
      <vt:lpstr>Lessons Learned From Twelve Disciples</vt:lpstr>
      <vt:lpstr>Lessons Learned From Twelve Disciples</vt:lpstr>
      <vt:lpstr>Lessons Learned From Twelve Disciples</vt:lpstr>
      <vt:lpstr>Lessons Learned From Twelve Disciples</vt:lpstr>
      <vt:lpstr>Lessons Learned From Twelve Disciples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Richie Thetford</dc:creator>
  <cp:lastModifiedBy>Richard Thetford</cp:lastModifiedBy>
  <cp:revision>12</cp:revision>
  <dcterms:created xsi:type="dcterms:W3CDTF">2014-07-10T19:46:15Z</dcterms:created>
  <dcterms:modified xsi:type="dcterms:W3CDTF">2014-09-13T16:20:53Z</dcterms:modified>
</cp:coreProperties>
</file>