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8E6F-EDF6-5A89-EF33-1574A7F10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A188-6401-016B-0CB0-2306CCA76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5BACD-3021-EEEF-2F69-B410FFA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97102-1824-F24A-E1D8-7D5C1474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C898-A76C-D187-46B6-B935D2B2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F1A6-A1EB-6FE8-BBCB-B3E7ABC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4D6E6-EA19-499E-9058-0A560A016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1D52-E5D7-4D32-0D63-75B25FF4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4720E-071E-9D1E-2258-BCEEF467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8F4C-B559-BEC9-31B9-3A716964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EB84-03C2-BD55-943A-ED9955E08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D0536-3186-948F-72B7-8C2A55166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A926-7FD5-C588-A88F-01F6A29B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64EB-ABDF-97FB-0AAB-D624B149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9037-B322-B33C-2A82-9F48D3E8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1319-2714-167F-E561-1693F664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820EB-38F5-BFD4-BE24-1BE5EB8F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19DD-B4EF-F162-71A3-A5D0D42A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0ADC4-218A-6F5E-5BB5-AC967F50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889E1-D3AF-485C-BF18-30194CFD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0B50-5B3F-0798-4389-6E684FA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AF35F-0B7C-99E0-B32E-E241B54F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DB7BE-D491-C413-FA41-8E5C84E1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930F-FED0-E7F3-2689-1F0383BA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5863-1996-3913-062F-382833B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F515-306A-3D87-07C3-737D5E00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52C8-16FB-A11A-D601-EFA2EA7F1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ADC08-1DDD-ECCF-9034-6E2BC809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AA848-8C6A-0C26-E47C-66D8F667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56F7-D332-F5C5-B751-5629F829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D5C9C-6C0C-B7C9-8449-E9F2BDA0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B33E-C92D-71BC-3FB7-8D165CCD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7AF0D-466F-B8A6-4607-4A0D80232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F1531-45F2-82B2-3888-55FA8E754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24105-3CE2-A372-4CDC-CF913B945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62389-8333-7AB5-695B-8923E40CC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CB023-891C-2DB8-4B45-04AA73A8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CACE5-78DA-2035-25EC-DEB45514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0EFAD-ED80-22D6-CA03-3679B289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7EDA-8BF9-3B82-0CF4-B6A88F42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00EA7-E2C7-7929-77BD-DCA430B0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A02B4-9566-DD70-888C-969DE47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58E95-151B-93D3-0F7C-1C345D54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DEA4D-D45A-47B1-B44F-4F3FACA8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F77A0-53BF-46E8-77AC-A86CAE45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2BD16-ECBE-1C88-A57A-77AE6BA0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26B6-C05E-6C92-AC13-0228BF7C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2869-A180-4D93-DFAE-440DA014D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34B3B-8D83-F436-01A4-AB27E4447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0ADB0-591C-AE90-0F39-8A0FD2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97E7D-9330-F661-C737-9962375D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B8C6F-068F-6A07-FC8F-F5B786D8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10B1-FE82-32EA-1080-53966820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81824-E34F-F70D-1CA4-CA51F11E4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96CBA-8EA5-71F6-5147-0E5425F21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9AB25-CD3B-C9D1-9677-11D93540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E498D-4B8A-4B2C-5DD6-08663507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DCDC2-13DF-EA17-A9F0-D04DE888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6761-7AD8-1F64-E2BA-9EC1A3D7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2F585-4366-D24D-87BE-0509FF761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AA8C-EE86-E7CC-1064-C68296173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B538-D094-4010-9C5F-C49A841937E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A09D-7CEB-4090-5E51-17D92EAB6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FA24-6CB2-37C4-1D21-D58FCB66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D742-D9C1-47EC-AA21-A22346D3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3E52-340C-CE05-21AE-BCD5BCFF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11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Knowing Each Other in 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39E6F-FC53-6B56-8D8C-93C2201EB9C8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8204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F2B-6BFA-3533-C260-5E8577F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161926"/>
            <a:ext cx="11890828" cy="846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Will Be Like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E66-055B-0358-2B31-BF434E3D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Seeing Him as He is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1 John 3:2</a:t>
            </a:r>
          </a:p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Our bodies will be changed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1 Corinthians 15:50-54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6482B-21A9-6A16-DA2F-33DF8B9D148C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6" name="Picture 5" descr="A picture containing text, nature, spring&#10;&#10;Description automatically generated">
            <a:extLst>
              <a:ext uri="{FF2B5EF4-FFF2-40B4-BE49-F238E27FC236}">
                <a16:creationId xmlns:a16="http://schemas.microsoft.com/office/drawing/2014/main" id="{5A2B2F9B-AC09-D1A2-3A23-9192E014A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14" y="1074056"/>
            <a:ext cx="3537857" cy="5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F2B-6BFA-3533-C260-5E8577F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161926"/>
            <a:ext cx="11890828" cy="846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David’s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E66-055B-0358-2B31-BF434E3D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“I shall go to him”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2 Samuel 12:23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6482B-21A9-6A16-DA2F-33DF8B9D148C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6" name="Picture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57F516D-BE76-79EB-BB55-7010AC49F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4" y="1110341"/>
            <a:ext cx="5304973" cy="53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F2B-6BFA-3533-C260-5E8577F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161926"/>
            <a:ext cx="11890828" cy="846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Description of the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E66-055B-0358-2B31-BF434E3D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Jesus’ description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Matthew 8:11-12</a:t>
            </a:r>
          </a:p>
          <a:p>
            <a:pPr lvl="2"/>
            <a:r>
              <a:rPr lang="en-US" sz="3400" dirty="0"/>
              <a:t>A personal recognition</a:t>
            </a:r>
          </a:p>
          <a:p>
            <a:pPr lvl="2"/>
            <a:r>
              <a:rPr lang="en-US" sz="3400" dirty="0"/>
              <a:t>Blessedness enjoyed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6482B-21A9-6A16-DA2F-33DF8B9D148C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6BDC94-41BA-6312-AC30-70626C80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57" y="1132115"/>
            <a:ext cx="52832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F2B-6BFA-3533-C260-5E8577F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161926"/>
            <a:ext cx="11890828" cy="846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Recognizing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E66-055B-0358-2B31-BF434E3D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Individuals retain their identity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Luke 16:19-31</a:t>
            </a:r>
          </a:p>
          <a:p>
            <a:pPr lvl="2"/>
            <a:r>
              <a:rPr lang="en-US" sz="3400" dirty="0"/>
              <a:t>Recognized Abraham</a:t>
            </a:r>
          </a:p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Jesus’ teaching about the resurrection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Matthew 22:31-32</a:t>
            </a:r>
          </a:p>
          <a:p>
            <a:pPr lvl="2"/>
            <a:r>
              <a:rPr lang="en-US" sz="3400" dirty="0"/>
              <a:t>Shows identity and personal recognition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6482B-21A9-6A16-DA2F-33DF8B9D148C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2050" name="Picture 2" descr="Lazarus and the Rich Man Story (Parables of Jesus) - YouTube">
            <a:extLst>
              <a:ext uri="{FF2B5EF4-FFF2-40B4-BE49-F238E27FC236}">
                <a16:creationId xmlns:a16="http://schemas.microsoft.com/office/drawing/2014/main" id="{080EF6B4-7A35-5220-CD22-F03BF6AE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29" y="1182915"/>
            <a:ext cx="3777342" cy="22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F2B-6BFA-3533-C260-5E8577F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161926"/>
            <a:ext cx="11890828" cy="846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Eternal Happiness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E66-055B-0358-2B31-BF434E3D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4" y="1253331"/>
            <a:ext cx="11890828" cy="435133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Not dependent on who is present or absent</a:t>
            </a:r>
          </a:p>
          <a:p>
            <a:pPr lvl="1"/>
            <a:r>
              <a:rPr lang="en-US" sz="3600" dirty="0"/>
              <a:t>We do not love those close to us any more than God does</a:t>
            </a:r>
          </a:p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Appreciate God’s plan</a:t>
            </a:r>
          </a:p>
          <a:p>
            <a:pPr lvl="1"/>
            <a:r>
              <a:rPr lang="en-US" sz="3600" dirty="0"/>
              <a:t>Never limit our concept of heavenly joy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Revelation 21:4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6482B-21A9-6A16-DA2F-33DF8B9D148C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3074" name="Picture 2" descr="REVELATION 21:4 KJV &quot;And God shall wipe away all tears from their eyes; and  there shall be no more death, neither sorrow,...&quot;">
            <a:extLst>
              <a:ext uri="{FF2B5EF4-FFF2-40B4-BE49-F238E27FC236}">
                <a16:creationId xmlns:a16="http://schemas.microsoft.com/office/drawing/2014/main" id="{E86550AB-14AC-E3BA-66D0-A5973D8F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7" y="2380344"/>
            <a:ext cx="3759199" cy="40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F2B-6BFA-3533-C260-5E8577F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161926"/>
            <a:ext cx="11890828" cy="846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E66-055B-0358-2B31-BF434E3D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8" y="1253331"/>
            <a:ext cx="11890827" cy="435133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Great comfort in our assurance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1 Thessalonians 4:13-18</a:t>
            </a:r>
          </a:p>
          <a:p>
            <a:pPr lvl="2"/>
            <a:r>
              <a:rPr lang="en-US" sz="3400" dirty="0"/>
              <a:t>The reunion that is affirmed</a:t>
            </a:r>
          </a:p>
          <a:p>
            <a:pPr lvl="2"/>
            <a:r>
              <a:rPr lang="en-US" sz="3400" dirty="0"/>
              <a:t>The joy that will occur at such a time</a:t>
            </a:r>
          </a:p>
          <a:p>
            <a:pPr lvl="2"/>
            <a:r>
              <a:rPr lang="en-US" sz="3400" dirty="0"/>
              <a:t>The comfort that is made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6482B-21A9-6A16-DA2F-33DF8B9D148C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4098" name="Picture 2" descr="1 Thessalonians 4:13-14 - Hope For Those Who Sleep In Christ - Faithlife  Sermons">
            <a:extLst>
              <a:ext uri="{FF2B5EF4-FFF2-40B4-BE49-F238E27FC236}">
                <a16:creationId xmlns:a16="http://schemas.microsoft.com/office/drawing/2014/main" id="{B07E4DA4-B9A1-03BB-171D-70B7E748B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29" y="3429000"/>
            <a:ext cx="4651826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259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Knowing Each Other in HEAVEN</vt:lpstr>
      <vt:lpstr>We Will Be Like the Lord</vt:lpstr>
      <vt:lpstr>David’s Statement</vt:lpstr>
      <vt:lpstr>Description of the Kingdom</vt:lpstr>
      <vt:lpstr>Recognizing Others</vt:lpstr>
      <vt:lpstr>Eternal Happiness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Each Other in HEAVEN</dc:title>
  <dc:creator>Richard Thetford</dc:creator>
  <cp:lastModifiedBy>Richard Thetford</cp:lastModifiedBy>
  <cp:revision>6</cp:revision>
  <dcterms:created xsi:type="dcterms:W3CDTF">2022-07-20T19:22:06Z</dcterms:created>
  <dcterms:modified xsi:type="dcterms:W3CDTF">2023-02-12T22:22:20Z</dcterms:modified>
</cp:coreProperties>
</file>