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5" y="1122363"/>
            <a:ext cx="8482693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47837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6343733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" y="9"/>
            <a:ext cx="204106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931730" y="9"/>
            <a:ext cx="212270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4815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EF9A-0E62-4F4E-A76B-2A5261EBFE6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F433-E641-409C-B6ED-BB1995EB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7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EF9A-0E62-4F4E-A76B-2A5261EBFE6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F433-E641-409C-B6ED-BB1995EB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2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47837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6343733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" y="9"/>
            <a:ext cx="212270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931731" y="9"/>
            <a:ext cx="212271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9072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EF9A-0E62-4F4E-A76B-2A5261EBFE6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F433-E641-409C-B6ED-BB1995EB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EF9A-0E62-4F4E-A76B-2A5261EBFE6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F433-E641-409C-B6ED-BB1995EB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2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EF9A-0E62-4F4E-A76B-2A5261EBFE6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F433-E641-409C-B6ED-BB1995EB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9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EF9A-0E62-4F4E-A76B-2A5261EBFE6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F433-E641-409C-B6ED-BB1995EB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2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EF9A-0E62-4F4E-A76B-2A5261EBFE6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F433-E641-409C-B6ED-BB1995EB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EF9A-0E62-4F4E-A76B-2A5261EBFE6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F433-E641-409C-B6ED-BB1995EB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5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EF9A-0E62-4F4E-A76B-2A5261EBFE6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F433-E641-409C-B6ED-BB1995EB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EF9A-0E62-4F4E-A76B-2A5261EBFE6B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F433-E641-409C-B6ED-BB1995EB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c.photoshelter.com/img-get/I0000RASjj1ohmto/s/860/860/River-Rocks-1825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7" y="254042"/>
            <a:ext cx="8616992" cy="60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23" y="77332"/>
            <a:ext cx="6037521" cy="14438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Your Eyes Focused on the ROCK!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2822" y="5738948"/>
            <a:ext cx="3096445" cy="485503"/>
          </a:xfrm>
        </p:spPr>
        <p:txBody>
          <a:bodyPr>
            <a:normAutofit lnSpcReduction="10000"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5:8-9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59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0" y="199658"/>
            <a:ext cx="8386356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0" y="1573069"/>
            <a:ext cx="8386356" cy="3424430"/>
          </a:xfrm>
        </p:spPr>
        <p:txBody>
          <a:bodyPr>
            <a:normAutofit/>
          </a:bodyPr>
          <a:lstStyle/>
          <a:p>
            <a:r>
              <a:rPr lang="en-US" dirty="0" smtClean="0"/>
              <a:t>Life is filled with daily struggles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5:8</a:t>
            </a:r>
          </a:p>
          <a:p>
            <a:r>
              <a:rPr lang="en-US" dirty="0" smtClean="0"/>
              <a:t>The Devil’s way</a:t>
            </a:r>
          </a:p>
          <a:p>
            <a:r>
              <a:rPr lang="en-US" dirty="0" smtClean="0"/>
              <a:t>Stay focused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10:1-4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Hebrews 13:5-6</a:t>
            </a:r>
            <a:endParaRPr lang="en-US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9966" y="1297577"/>
            <a:ext cx="8534400" cy="87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30926" y="5216434"/>
            <a:ext cx="8473440" cy="10014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926" y="5468987"/>
            <a:ext cx="847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Never lose sight of Jesus – Remain </a:t>
            </a:r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faithful </a:t>
            </a:r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Him!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" descr="http://cdn.c.photoshelter.com/img-get/I0000RASjj1ohmto/s/860/860/River-Rocks-1825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15" y="244175"/>
            <a:ext cx="1411732" cy="9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flectiveimaginarium.files.wordpress.com/2011/05/stay_focused_by_babiefor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09" y="2257168"/>
            <a:ext cx="3817757" cy="283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5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0" y="199658"/>
            <a:ext cx="8386356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Jesus Cares for 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0" y="1607907"/>
            <a:ext cx="8386356" cy="4000409"/>
          </a:xfrm>
        </p:spPr>
        <p:txBody>
          <a:bodyPr>
            <a:normAutofit/>
          </a:bodyPr>
          <a:lstStyle/>
          <a:p>
            <a:r>
              <a:rPr lang="en-US" dirty="0" smtClean="0"/>
              <a:t>Cares that we are burdened with sin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Galatians 6:7-8</a:t>
            </a:r>
          </a:p>
          <a:p>
            <a:r>
              <a:rPr lang="en-US" dirty="0" smtClean="0"/>
              <a:t>Cares that we labor with trials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11:28-30</a:t>
            </a:r>
          </a:p>
          <a:p>
            <a:r>
              <a:rPr lang="en-US" dirty="0" smtClean="0"/>
              <a:t>Cares that we not perish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Mark 4:38-4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Peter 3:9-14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9966" y="1297577"/>
            <a:ext cx="8534400" cy="87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30926" y="5695406"/>
            <a:ext cx="8473440" cy="51380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0926" y="5636328"/>
            <a:ext cx="847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Keep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focused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on the rock of Jesus Christ!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" descr="http://cdn.c.photoshelter.com/img-get/I0000RASjj1ohmto/s/860/860/River-Rocks-1825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15" y="244175"/>
            <a:ext cx="1411732" cy="9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hedisciplers.com/wp-content/uploads/2010/10/Bible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67" y="3361038"/>
            <a:ext cx="2734899" cy="222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0" y="199658"/>
            <a:ext cx="8386356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Walk With Jesus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0" y="1607907"/>
            <a:ext cx="8386356" cy="4670973"/>
          </a:xfrm>
        </p:spPr>
        <p:txBody>
          <a:bodyPr>
            <a:normAutofit/>
          </a:bodyPr>
          <a:lstStyle/>
          <a:p>
            <a:r>
              <a:rPr lang="en-US" dirty="0" smtClean="0"/>
              <a:t>He wants us to stay focused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Walk in His truth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Timothy 2:15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Walk in His love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5:8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5:43-48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Deny Ourselves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16:24-27</a:t>
            </a:r>
          </a:p>
          <a:p>
            <a:pPr marL="342900" lvl="1" indent="0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9966" y="1297577"/>
            <a:ext cx="8534400" cy="87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cdn.c.photoshelter.com/img-get/I0000RASjj1ohmto/s/860/860/River-Rocks-1825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15" y="244175"/>
            <a:ext cx="1411732" cy="9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.bp.blogspot.com/-IvsA4U_UqQ4/UHccsrm-ssI/AAAAAAAAAJw/dCmGucLpkCM/s1600/walking-like-jesus-walked_t_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15" y="2957385"/>
            <a:ext cx="4091951" cy="3233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9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0" y="199658"/>
            <a:ext cx="8386356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Walk With Jesus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0" y="1607907"/>
            <a:ext cx="8386356" cy="4670973"/>
          </a:xfrm>
        </p:spPr>
        <p:txBody>
          <a:bodyPr>
            <a:normAutofit/>
          </a:bodyPr>
          <a:lstStyle/>
          <a:p>
            <a:r>
              <a:rPr lang="en-US" dirty="0" smtClean="0"/>
              <a:t>He wants us to stay focused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Follow His example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8:12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13:15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Obey His commandments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Mark 16:16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3:21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9966" y="1297577"/>
            <a:ext cx="8534400" cy="87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cdn.c.photoshelter.com/img-get/I0000RASjj1ohmto/s/860/860/River-Rocks-1825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15" y="244175"/>
            <a:ext cx="1411732" cy="9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-pauls-nicosia.com/images/b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81" y="4257123"/>
            <a:ext cx="3779285" cy="1932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20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0" y="199658"/>
            <a:ext cx="8386356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Five Facts About Jesus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0" y="1607907"/>
            <a:ext cx="8386356" cy="4670973"/>
          </a:xfrm>
        </p:spPr>
        <p:txBody>
          <a:bodyPr>
            <a:normAutofit/>
          </a:bodyPr>
          <a:lstStyle/>
          <a:p>
            <a:r>
              <a:rPr lang="en-US" dirty="0" smtClean="0"/>
              <a:t>Jesus loves you!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5:1-2</a:t>
            </a:r>
          </a:p>
          <a:p>
            <a:r>
              <a:rPr lang="en-US" dirty="0" smtClean="0"/>
              <a:t>Jesus died for you!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Galatians 2:20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5:6-8</a:t>
            </a:r>
          </a:p>
          <a:p>
            <a:r>
              <a:rPr lang="en-US" dirty="0" smtClean="0"/>
              <a:t>In Jesus – free from condemnation!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8:1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9966" y="1297577"/>
            <a:ext cx="8534400" cy="87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cdn.c.photoshelter.com/img-get/I0000RASjj1ohmto/s/860/860/River-Rocks-1825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15" y="244175"/>
            <a:ext cx="1411732" cy="9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lovethispic.com/uploaded_images/49310-Jesus-Died-For-Our-S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23" y="1607907"/>
            <a:ext cx="3857044" cy="266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5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0" y="199658"/>
            <a:ext cx="8386356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Five Facts About Jesus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0" y="1607907"/>
            <a:ext cx="8386356" cy="467097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</a:rPr>
              <a:t>In Jesus – more than conquerors!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15:57</a:t>
            </a:r>
          </a:p>
          <a:p>
            <a:r>
              <a:rPr lang="en-US" dirty="0" smtClean="0">
                <a:latin typeface="Segoe UI" panose="020B0502040204020203" pitchFamily="34" charset="0"/>
              </a:rPr>
              <a:t>Must be baptized INTO Jesus!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6:3-4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Galatians 3:26-27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9966" y="1297577"/>
            <a:ext cx="8534400" cy="870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cdn.c.photoshelter.com/img-get/I0000RASjj1ohmto/s/860/860/River-Rocks-1825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15" y="244175"/>
            <a:ext cx="1411732" cy="9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wpcva.org/wp-content/uploads/2014/03/bapt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0" y="4366970"/>
            <a:ext cx="8458376" cy="1850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5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c.photoshelter.com/img-get/I0000RASjj1ohmto/s/860/860/River-Rocks-1825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7" y="254042"/>
            <a:ext cx="8616992" cy="60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24" y="77333"/>
            <a:ext cx="6070772" cy="14522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Your Eyes Focused on the ROCK!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2457" y="5268686"/>
            <a:ext cx="2756810" cy="95576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15:12-14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14:15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39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chie Thetford - Segoe Nor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Thetford - Segoe Normal" id="{00AF4BD6-02ED-4D8E-AAAA-10F7CBE5BA0E}" vid="{056C7A24-400F-437E-B9C3-FAFA53EBF5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Thetford - Segoe Normal</Template>
  <TotalTime>336</TotalTime>
  <Words>197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Semibold</vt:lpstr>
      <vt:lpstr>Richie Thetford - Segoe Normal</vt:lpstr>
      <vt:lpstr>Keep Your Eyes Focused on the ROCK!</vt:lpstr>
      <vt:lpstr>Introduction</vt:lpstr>
      <vt:lpstr>Jesus Cares for Us</vt:lpstr>
      <vt:lpstr>Walk With Jesus</vt:lpstr>
      <vt:lpstr>Walk With Jesus</vt:lpstr>
      <vt:lpstr>Five Facts About Jesus</vt:lpstr>
      <vt:lpstr>Five Facts About Jesus</vt:lpstr>
      <vt:lpstr>Keep Your Eyes Focused on the ROCK!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Your Eyes Focused on the ROCK!</dc:title>
  <dc:creator>Richie Thetford</dc:creator>
  <cp:lastModifiedBy>Richard Thetford</cp:lastModifiedBy>
  <cp:revision>24</cp:revision>
  <dcterms:created xsi:type="dcterms:W3CDTF">2015-08-26T20:55:38Z</dcterms:created>
  <dcterms:modified xsi:type="dcterms:W3CDTF">2015-11-28T18:12:41Z</dcterms:modified>
</cp:coreProperties>
</file>