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-1"/>
            <a:ext cx="9144000" cy="111620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7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787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0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68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51"/>
            <a:ext cx="8886825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                  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1454" y="1143009"/>
            <a:ext cx="8799059" cy="3265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498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24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80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19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10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78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32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25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DD72-8D46-4E35-9985-DB19649CCA8C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2B606-2AC0-491F-B5DF-BA7A3B3E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47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29" y="2438400"/>
            <a:ext cx="8651935" cy="381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74140"/>
            <a:ext cx="8499022" cy="93911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Joys of Worship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1509619"/>
            <a:ext cx="8041822" cy="61573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Psalms 84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2211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Joys of Worship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53384"/>
            <a:ext cx="8721502" cy="5180366"/>
          </a:xfrm>
        </p:spPr>
        <p:txBody>
          <a:bodyPr>
            <a:normAutofit/>
          </a:bodyPr>
          <a:lstStyle/>
          <a:p>
            <a:r>
              <a:rPr lang="en-US" dirty="0" smtClean="0"/>
              <a:t>David’s love for God’s house </a:t>
            </a:r>
            <a:r>
              <a:rPr lang="en-US" dirty="0" smtClean="0">
                <a:solidFill>
                  <a:srgbClr val="C00000"/>
                </a:solidFill>
              </a:rPr>
              <a:t>(1-3)</a:t>
            </a:r>
          </a:p>
          <a:p>
            <a:pPr lvl="1"/>
            <a:r>
              <a:rPr lang="en-US" dirty="0" smtClean="0"/>
              <a:t>God’s tabernacles are lovely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Matthew 18:20</a:t>
            </a:r>
          </a:p>
          <a:p>
            <a:pPr lvl="1"/>
            <a:r>
              <a:rPr lang="en-US" dirty="0" smtClean="0"/>
              <a:t>David longed to worship God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Psalms 122:1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Psalms 42:1-2</a:t>
            </a:r>
          </a:p>
          <a:p>
            <a:pPr lvl="1"/>
            <a:r>
              <a:rPr lang="en-US" dirty="0" smtClean="0"/>
              <a:t>Thirst for worship should</a:t>
            </a:r>
            <a:br>
              <a:rPr lang="en-US" dirty="0" smtClean="0"/>
            </a:br>
            <a:r>
              <a:rPr lang="en-US" dirty="0" smtClean="0"/>
              <a:t>be our attitude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Matthew 5:6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Hebrews 10:25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938" y="3962401"/>
            <a:ext cx="3164832" cy="23438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709992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Joys of Worship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Blessings of God’s Servants </a:t>
            </a:r>
            <a:r>
              <a:rPr lang="en-US" dirty="0" smtClean="0">
                <a:solidFill>
                  <a:srgbClr val="C00000"/>
                </a:solidFill>
              </a:rPr>
              <a:t>(4-7)</a:t>
            </a:r>
          </a:p>
          <a:p>
            <a:pPr lvl="1"/>
            <a:r>
              <a:rPr lang="en-US" dirty="0" smtClean="0"/>
              <a:t>Man of God is blessed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1 Peter 2:5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Romans 12:12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Philippians 4:4-5</a:t>
            </a:r>
          </a:p>
          <a:p>
            <a:pPr lvl="1"/>
            <a:r>
              <a:rPr lang="en-US" dirty="0" smtClean="0"/>
              <a:t>His strength is in the Lord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Romans 8:28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2 Timothy 2:19-21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098" y="1958543"/>
            <a:ext cx="2870890" cy="4306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790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Joys of Worship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53383"/>
            <a:ext cx="8721502" cy="5155653"/>
          </a:xfrm>
        </p:spPr>
        <p:txBody>
          <a:bodyPr>
            <a:normAutofit/>
          </a:bodyPr>
          <a:lstStyle/>
          <a:p>
            <a:r>
              <a:rPr lang="en-US" dirty="0" smtClean="0"/>
              <a:t>His Prayer of Praise to God </a:t>
            </a:r>
            <a:r>
              <a:rPr lang="en-US" dirty="0" smtClean="0">
                <a:solidFill>
                  <a:srgbClr val="C00000"/>
                </a:solidFill>
              </a:rPr>
              <a:t>(8-11)</a:t>
            </a:r>
          </a:p>
          <a:p>
            <a:pPr lvl="1"/>
            <a:r>
              <a:rPr lang="en-US" dirty="0" smtClean="0"/>
              <a:t>Calls on God to hear his prayer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Ephesians 3:20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Philippians 4:6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1 Thessalonians 5:17-18</a:t>
            </a:r>
          </a:p>
          <a:p>
            <a:pPr lvl="1"/>
            <a:r>
              <a:rPr lang="en-US" dirty="0" smtClean="0"/>
              <a:t>Praises God for being able</a:t>
            </a:r>
            <a:br>
              <a:rPr lang="en-US" dirty="0" smtClean="0"/>
            </a:br>
            <a:r>
              <a:rPr lang="en-US" dirty="0" smtClean="0"/>
              <a:t>to come before His throne</a:t>
            </a:r>
          </a:p>
          <a:p>
            <a:pPr lvl="1"/>
            <a:r>
              <a:rPr lang="en-US" dirty="0" smtClean="0"/>
              <a:t>God is his protection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Genesis 15:1; Psalms 115:9 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Ephesians 6:16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301" y="2385704"/>
            <a:ext cx="2746469" cy="29112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9777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Joys of Worship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253383"/>
            <a:ext cx="8721502" cy="5155653"/>
          </a:xfrm>
        </p:spPr>
        <p:txBody>
          <a:bodyPr>
            <a:normAutofit/>
          </a:bodyPr>
          <a:lstStyle/>
          <a:p>
            <a:r>
              <a:rPr lang="en-US" dirty="0" smtClean="0"/>
              <a:t>We Must Trust God </a:t>
            </a:r>
            <a:r>
              <a:rPr lang="en-US" dirty="0" smtClean="0">
                <a:solidFill>
                  <a:srgbClr val="C00000"/>
                </a:solidFill>
              </a:rPr>
              <a:t>(12)</a:t>
            </a:r>
          </a:p>
          <a:p>
            <a:pPr lvl="1"/>
            <a:r>
              <a:rPr lang="en-US" dirty="0" smtClean="0"/>
              <a:t>Happy is the man who does trust God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2 Timothy 1:12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Hebrews 11:6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1 John 5:4-5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59" y="2405450"/>
            <a:ext cx="4588965" cy="38522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20913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Joys of Worship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1140941" y="1524000"/>
            <a:ext cx="6862119" cy="4522573"/>
          </a:xfrm>
          <a:prstGeom prst="ellipse">
            <a:avLst/>
          </a:prstGeom>
          <a:solidFill>
            <a:srgbClr val="006F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0942" y="1837032"/>
            <a:ext cx="68621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Worship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a great joy</a:t>
            </a:r>
            <a:b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the true child of God!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655" y="4132302"/>
            <a:ext cx="3002691" cy="22520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37358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hie Thetford A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Arial" id="{D1FA7784-E978-4CE7-9054-8EEC61258C0B}" vid="{138C018F-11DC-49BF-B633-FADEA14D5A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Arial</Template>
  <TotalTime>38</TotalTime>
  <Words>135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Souvenir Lt BT</vt:lpstr>
      <vt:lpstr>Richie Thetford Arial</vt:lpstr>
      <vt:lpstr>The Joys of Worship</vt:lpstr>
      <vt:lpstr>The Joys of Worship</vt:lpstr>
      <vt:lpstr>The Joys of Worship</vt:lpstr>
      <vt:lpstr>The Joys of Worship</vt:lpstr>
      <vt:lpstr>The Joys of Worship</vt:lpstr>
      <vt:lpstr>The Joys of Worship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Joys of Worship</dc:title>
  <dc:creator>Richie Thetford</dc:creator>
  <cp:lastModifiedBy>Richie Thetford</cp:lastModifiedBy>
  <cp:revision>9</cp:revision>
  <dcterms:created xsi:type="dcterms:W3CDTF">2014-07-26T21:10:06Z</dcterms:created>
  <dcterms:modified xsi:type="dcterms:W3CDTF">2014-10-25T18:21:21Z</dcterms:modified>
</cp:coreProperties>
</file>