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97713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012"/>
    <a:srgbClr val="580011"/>
    <a:srgbClr val="A50021"/>
    <a:srgbClr val="99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5E9C-81D4-4FCA-9016-411886B5E9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05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9FAC-FEBA-4F40-B124-FA347E174D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53B-FE2C-4434-BB9D-30EC59197F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12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94E0-9F61-4400-9E7B-F694C61B6D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32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6512-992D-41C5-9FD0-994EEAA323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1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1499-C5B4-40F0-9A45-7923B3E52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12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7617-A229-48B3-A699-1BBB4F310F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36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CDD9-C148-4C39-89CF-1E92FBE538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95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F498-9376-46B8-83CF-9499F790DE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3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BC1E-23EB-4EEC-A3BF-B10632E81B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6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E60-FAD2-4F5B-8F16-9FC393C2E6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2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CDAF-F397-4CB1-803C-137502DCC9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33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0175"/>
            <a:ext cx="11734800" cy="860425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King Josiah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791200"/>
            <a:ext cx="11734800" cy="762000"/>
          </a:xfrm>
        </p:spPr>
        <p:txBody>
          <a:bodyPr/>
          <a:lstStyle/>
          <a:p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 Chronicles 34:1-3</a:t>
            </a:r>
          </a:p>
        </p:txBody>
      </p:sp>
      <p:pic>
        <p:nvPicPr>
          <p:cNvPr id="2052" name="Picture 4" descr="900854702_e712886f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1028700"/>
            <a:ext cx="635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</a:t>
            </a: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Josiah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11430000" cy="2667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We do </a:t>
            </a:r>
            <a:r>
              <a:rPr lang="en-US" alt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have to act like our family members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Manasseh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Kings 21:9-11</a:t>
            </a:r>
            <a:endParaRPr lang="en-US" alt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Amon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Chronicles 33:21-23</a:t>
            </a:r>
            <a:endParaRPr lang="en-US" altLang="en-US" sz="3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866900" y="12192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057400" y="4292600"/>
            <a:ext cx="8153400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057400" y="4267200"/>
            <a:ext cx="8153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Just because our ancestors did not do what was pleasing to God, that we too must follow their paths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135909"/>
            <a:ext cx="3048000" cy="203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799"/>
            <a:ext cx="11506200" cy="4800599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Young people do a lot in service to God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Josiah became king at age 8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He began seeking the Lord at </a:t>
            </a: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age 16</a:t>
            </a:r>
            <a:endParaRPr lang="en-US" alt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Chronicles 34:3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Solomon</a:t>
            </a:r>
          </a:p>
          <a:p>
            <a:pPr lvl="2"/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Ecclesiastes </a:t>
            </a:r>
            <a:r>
              <a:rPr lang="en-US" alt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12:1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Paul</a:t>
            </a:r>
          </a:p>
          <a:p>
            <a:pPr lvl="2"/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Timothy 4:12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866900" y="12192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848600" y="3863875"/>
            <a:ext cx="3962400" cy="2308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857836" y="3863876"/>
            <a:ext cx="39531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Young people can do many things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the cause of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</a:t>
            </a: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Josiah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1920545"/>
            <a:ext cx="2514600" cy="18671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11506200" cy="3762376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God had confidence in Josiah – even before he was born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God knows all </a:t>
            </a: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Kings 13:1-2</a:t>
            </a:r>
          </a:p>
          <a:p>
            <a:pPr lvl="2"/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Fulfillment came years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</a:p>
          <a:p>
            <a:pPr lvl="3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Kings 23:15-16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Good if God had that much confidence in us</a:t>
            </a:r>
            <a:endParaRPr lang="en-US" altLang="en-US" sz="3400" i="1" dirty="0">
              <a:solidFill>
                <a:srgbClr val="99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866900" y="12192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705600" y="2133600"/>
            <a:ext cx="50292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705600" y="2133600"/>
            <a:ext cx="502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knows whether this world will be better because you 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came this way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</a:t>
            </a: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Josiah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11506200" cy="54102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Josiah loved the word of God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Told of his </a:t>
            </a: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Kings </a:t>
            </a:r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23:24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Chronicles 34:19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He read the words of God to the </a:t>
            </a: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Kings 23:2-3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Josiah was determined to restore true religion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Knew he must put into action God’s </a:t>
            </a: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Chronicles 34:19-21; 35:1-3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866900" y="11430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</a:t>
            </a: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Josiah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1" y="1368622"/>
            <a:ext cx="2971800" cy="24413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11430000" cy="44196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Sometimes bad things happen to good people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Although a good man </a:t>
            </a: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b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still made a bad choice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Chronicles 35:20-23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866900" y="12192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43806"/>
            <a:ext cx="4648200" cy="420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</a:t>
            </a: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Josiah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11431155" cy="43434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Our children will not always follow in our footsteps</a:t>
            </a:r>
          </a:p>
          <a:p>
            <a:pPr lvl="1"/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The sons of Josiah did </a:t>
            </a:r>
            <a:r>
              <a:rPr lang="en-US" altLang="en-US" sz="34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altLang="en-US" sz="3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follow his love of God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Jeremiah 36:28-30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Kings </a:t>
            </a:r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23:31-32; 23:36-37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24:8-9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866900" y="12192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0" name="Picture 6" descr="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780" y="3092450"/>
            <a:ext cx="3609975" cy="323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</a:t>
            </a: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Josiah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11430000" cy="480060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realize that no life is lived correctly without God</a:t>
            </a:r>
          </a:p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seek God while we are young</a:t>
            </a:r>
          </a:p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make a difference for good in the world</a:t>
            </a:r>
          </a:p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stand opposed to religious error</a:t>
            </a:r>
          </a:p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restore the truth of God’s Holy Word</a:t>
            </a:r>
          </a:p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Restoration is an on-going process – can end rapidly</a:t>
            </a:r>
          </a:p>
          <a:p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children might not appreciate where we stood</a:t>
            </a:r>
          </a:p>
          <a:p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please </a:t>
            </a:r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in all aspects of our life</a:t>
            </a:r>
          </a:p>
          <a:p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should </a:t>
            </a:r>
            <a:r>
              <a:rPr lang="en-US" alt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bothered when error is running rampant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866900" y="1371600"/>
            <a:ext cx="845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56796" dir="3806097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  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28600" y="358775"/>
            <a:ext cx="11734800" cy="8604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Truths Learned</a:t>
            </a:r>
            <a:endParaRPr lang="en-US" alt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841" y="1597224"/>
            <a:ext cx="2431159" cy="4577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</TotalTime>
  <Words>342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King Josiah</vt:lpstr>
      <vt:lpstr>Lessons Learned From Josiah</vt:lpstr>
      <vt:lpstr>Lessons Learned From Josiah</vt:lpstr>
      <vt:lpstr>Lessons Learned From Josiah</vt:lpstr>
      <vt:lpstr>Lessons Learned From Josiah</vt:lpstr>
      <vt:lpstr>Lessons Learned From Josiah</vt:lpstr>
      <vt:lpstr>Lessons Learned From Josiah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Josiah</dc:title>
  <dc:creator>HP Authorized Customer</dc:creator>
  <cp:lastModifiedBy>Richie Thetford</cp:lastModifiedBy>
  <cp:revision>27</cp:revision>
  <dcterms:created xsi:type="dcterms:W3CDTF">2007-11-05T23:47:08Z</dcterms:created>
  <dcterms:modified xsi:type="dcterms:W3CDTF">2015-06-13T04:16:50Z</dcterms:modified>
</cp:coreProperties>
</file>