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7097713" cy="9385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E012"/>
    <a:srgbClr val="580011"/>
    <a:srgbClr val="A50021"/>
    <a:srgbClr val="99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594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A5E9C-81D4-4FCA-9016-411886B5E97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2052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19FAC-FEBA-4F40-B124-FA347E174DB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7111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DA53B-FE2C-4434-BB9D-30EC59197F2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6127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B94E0-9F61-4400-9E7B-F694C61B6D4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0323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A6512-992D-41C5-9FD0-994EEAA3235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5103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71499-C5B4-40F0-9A45-7923B3E523F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8124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F7617-A229-48B3-A699-1BBB4F310FF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4368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CCDD9-C148-4C39-89CF-1E92FBE5385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1951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BF498-9376-46B8-83CF-9499F790DE2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9339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DBC1E-23EB-4EEC-A3BF-B10632E81B1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6614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00E60-FAD2-4F5B-8F16-9FC393C2E64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9823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6CDAF-F397-4CB1-803C-137502DCC99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4330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30175"/>
            <a:ext cx="11734800" cy="860425"/>
          </a:xfrm>
          <a:effectLst/>
        </p:spPr>
        <p:txBody>
          <a:bodyPr/>
          <a:lstStyle/>
          <a:p>
            <a:r>
              <a:rPr lang="en-US" alt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King Josiah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5791200"/>
            <a:ext cx="11734800" cy="762000"/>
          </a:xfrm>
        </p:spPr>
        <p:txBody>
          <a:bodyPr/>
          <a:lstStyle/>
          <a:p>
            <a:r>
              <a:rPr lang="en-US" alt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2 Chronicles 34:1-3</a:t>
            </a:r>
          </a:p>
        </p:txBody>
      </p:sp>
      <p:pic>
        <p:nvPicPr>
          <p:cNvPr id="2052" name="Picture 4" descr="900854702_e712886fe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1000" y="1028700"/>
            <a:ext cx="63500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12192000" cy="228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152400" y="6324600"/>
            <a:ext cx="11963400" cy="228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Richie Thetford								  	       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11734800" cy="914400"/>
          </a:xfrm>
        </p:spPr>
        <p:txBody>
          <a:bodyPr/>
          <a:lstStyle/>
          <a:p>
            <a:pPr algn="ctr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Lessons Learned From </a:t>
            </a:r>
            <a:r>
              <a:rPr lang="en-US" alt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Josiah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11430000" cy="2667000"/>
          </a:xfrm>
        </p:spPr>
        <p:txBody>
          <a:bodyPr>
            <a:normAutofit/>
          </a:bodyPr>
          <a:lstStyle/>
          <a:p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We do </a:t>
            </a:r>
            <a:r>
              <a:rPr lang="en-US" altLang="en-US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have to act like our family members</a:t>
            </a:r>
          </a:p>
          <a:p>
            <a:pPr lvl="1"/>
            <a:r>
              <a:rPr lang="en-US" alt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Manasseh</a:t>
            </a:r>
          </a:p>
          <a:p>
            <a:pPr lvl="2"/>
            <a:r>
              <a:rPr lang="en-US" alt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Kings 21:9-11</a:t>
            </a:r>
            <a:endParaRPr lang="en-US" altLang="en-US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Amon</a:t>
            </a:r>
          </a:p>
          <a:p>
            <a:pPr lvl="2"/>
            <a:r>
              <a:rPr lang="en-US" alt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Chronicles 33:21-23</a:t>
            </a:r>
            <a:endParaRPr lang="en-US" altLang="en-US" sz="3200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1866900" y="1219200"/>
            <a:ext cx="8458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56796" dir="3806097" algn="ctr" rotWithShape="0">
              <a:schemeClr val="accent1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2057400" y="4292600"/>
            <a:ext cx="8153400" cy="172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2057400" y="4267200"/>
            <a:ext cx="81534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Just because our ancestors did not do what was pleasing to God, that we too must follow their paths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12192000" cy="228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152400" y="6324600"/>
            <a:ext cx="11963400" cy="228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Richie Thetford								  	       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2135909"/>
            <a:ext cx="3048000" cy="2032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animBg="1"/>
      <p:bldP spid="61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47799"/>
            <a:ext cx="11506200" cy="4800599"/>
          </a:xfrm>
        </p:spPr>
        <p:txBody>
          <a:bodyPr/>
          <a:lstStyle/>
          <a:p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Young people do a lot in service to God</a:t>
            </a:r>
          </a:p>
          <a:p>
            <a:pPr lvl="1"/>
            <a:r>
              <a:rPr lang="en-US" altLang="en-US" sz="3400" dirty="0">
                <a:latin typeface="Arial" panose="020B0604020202020204" pitchFamily="34" charset="0"/>
                <a:cs typeface="Arial" panose="020B0604020202020204" pitchFamily="34" charset="0"/>
              </a:rPr>
              <a:t>Josiah became king at age 8</a:t>
            </a:r>
          </a:p>
          <a:p>
            <a:pPr lvl="1"/>
            <a:r>
              <a:rPr lang="en-US" altLang="en-US" sz="3400" dirty="0">
                <a:latin typeface="Arial" panose="020B0604020202020204" pitchFamily="34" charset="0"/>
                <a:cs typeface="Arial" panose="020B0604020202020204" pitchFamily="34" charset="0"/>
              </a:rPr>
              <a:t>He began seeking the Lord at </a:t>
            </a:r>
            <a:r>
              <a:rPr lang="en-US" alt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age 16</a:t>
            </a:r>
            <a:endParaRPr lang="en-US" altLang="en-US" sz="3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alt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Chronicles 34:3</a:t>
            </a:r>
          </a:p>
          <a:p>
            <a:pPr lvl="1"/>
            <a:r>
              <a:rPr lang="en-US" alt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Solomon</a:t>
            </a:r>
          </a:p>
          <a:p>
            <a:pPr lvl="2"/>
            <a:r>
              <a:rPr lang="en-US" altLang="en-US" sz="3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Ecclesiastes </a:t>
            </a:r>
            <a:r>
              <a:rPr lang="en-US" altLang="en-US" sz="3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12:1</a:t>
            </a:r>
          </a:p>
          <a:p>
            <a:pPr lvl="1"/>
            <a:r>
              <a:rPr lang="en-US" alt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Paul</a:t>
            </a:r>
          </a:p>
          <a:p>
            <a:pPr lvl="2"/>
            <a:r>
              <a:rPr lang="en-US" altLang="en-US" sz="3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altLang="en-US" sz="3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Timothy 4:12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1866900" y="1219200"/>
            <a:ext cx="8458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56796" dir="3806097" algn="ctr" rotWithShape="0">
              <a:schemeClr val="accent1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7848600" y="3863875"/>
            <a:ext cx="3962400" cy="2308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7857836" y="3863876"/>
            <a:ext cx="3953164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Young people can do many things</a:t>
            </a:r>
          </a:p>
          <a:p>
            <a:pPr algn="ctr"/>
            <a:r>
              <a:rPr lang="en-US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 the cause of </a:t>
            </a:r>
            <a:r>
              <a:rPr lang="en-US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Christ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12192000" cy="228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152400" y="6324600"/>
            <a:ext cx="11963400" cy="228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Richie Thetford								  	       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11734800" cy="914400"/>
          </a:xfrm>
        </p:spPr>
        <p:txBody>
          <a:bodyPr/>
          <a:lstStyle/>
          <a:p>
            <a:pPr algn="ctr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Lessons Learned From </a:t>
            </a:r>
            <a:r>
              <a:rPr lang="en-US" alt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Josiah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6400" y="1920545"/>
            <a:ext cx="2514600" cy="186712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animBg="1"/>
      <p:bldP spid="717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11506200" cy="3762376"/>
          </a:xfrm>
        </p:spPr>
        <p:txBody>
          <a:bodyPr>
            <a:normAutofit/>
          </a:bodyPr>
          <a:lstStyle/>
          <a:p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God had confidence in Josiah – even before he was born</a:t>
            </a:r>
          </a:p>
          <a:p>
            <a:pPr lvl="1"/>
            <a:r>
              <a:rPr lang="en-US" altLang="en-US" sz="3400" dirty="0">
                <a:latin typeface="Arial" panose="020B0604020202020204" pitchFamily="34" charset="0"/>
                <a:cs typeface="Arial" panose="020B0604020202020204" pitchFamily="34" charset="0"/>
              </a:rPr>
              <a:t>God knows all </a:t>
            </a:r>
            <a:r>
              <a:rPr lang="en-US" alt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things</a:t>
            </a:r>
          </a:p>
          <a:p>
            <a:pPr lvl="2"/>
            <a:r>
              <a:rPr lang="en-US" alt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alt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Kings 13:1-2</a:t>
            </a:r>
          </a:p>
          <a:p>
            <a:pPr lvl="2"/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Fulfillment came years </a:t>
            </a:r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later</a:t>
            </a:r>
          </a:p>
          <a:p>
            <a:pPr lvl="3"/>
            <a:r>
              <a:rPr lang="en-US" alt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alt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Kings 23:15-16</a:t>
            </a:r>
          </a:p>
          <a:p>
            <a:pPr lvl="1"/>
            <a:r>
              <a:rPr lang="en-US" altLang="en-US" sz="3400" dirty="0">
                <a:latin typeface="Arial" panose="020B0604020202020204" pitchFamily="34" charset="0"/>
                <a:cs typeface="Arial" panose="020B0604020202020204" pitchFamily="34" charset="0"/>
              </a:rPr>
              <a:t>Good if God had that much confidence in us</a:t>
            </a:r>
            <a:endParaRPr lang="en-US" altLang="en-US" sz="3400" i="1" dirty="0">
              <a:solidFill>
                <a:srgbClr val="99FF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1866900" y="1219200"/>
            <a:ext cx="8458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56796" dir="3806097" algn="ctr" rotWithShape="0">
              <a:schemeClr val="accent1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6705600" y="2133600"/>
            <a:ext cx="5029200" cy="2286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6705600" y="2133600"/>
            <a:ext cx="50292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God knows whether this world will be better because you </a:t>
            </a:r>
            <a:r>
              <a:rPr lang="en-US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and I </a:t>
            </a:r>
            <a:r>
              <a:rPr lang="en-US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came this way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0" y="0"/>
            <a:ext cx="12192000" cy="228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152400" y="6324600"/>
            <a:ext cx="11963400" cy="228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Richie Thetford								  	       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11734800" cy="914400"/>
          </a:xfrm>
        </p:spPr>
        <p:txBody>
          <a:bodyPr/>
          <a:lstStyle/>
          <a:p>
            <a:pPr algn="ctr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Lessons Learned From </a:t>
            </a:r>
            <a:r>
              <a:rPr lang="en-US" alt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Josiah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animBg="1"/>
      <p:bldP spid="819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11506200" cy="5410200"/>
          </a:xfrm>
        </p:spPr>
        <p:txBody>
          <a:bodyPr/>
          <a:lstStyle/>
          <a:p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Josiah loved the word of God</a:t>
            </a:r>
          </a:p>
          <a:p>
            <a:pPr lvl="1"/>
            <a:r>
              <a:rPr lang="en-US" altLang="en-US" sz="3400" dirty="0">
                <a:latin typeface="Arial" panose="020B0604020202020204" pitchFamily="34" charset="0"/>
                <a:cs typeface="Arial" panose="020B0604020202020204" pitchFamily="34" charset="0"/>
              </a:rPr>
              <a:t>Told of his </a:t>
            </a:r>
            <a:r>
              <a:rPr lang="en-US" alt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love</a:t>
            </a:r>
          </a:p>
          <a:p>
            <a:pPr lvl="2"/>
            <a:r>
              <a:rPr lang="en-US" alt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alt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Kings </a:t>
            </a:r>
            <a:r>
              <a:rPr lang="en-US" alt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23:24</a:t>
            </a:r>
          </a:p>
          <a:p>
            <a:pPr lvl="2"/>
            <a:r>
              <a:rPr lang="en-US" alt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alt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Chronicles 34:19</a:t>
            </a:r>
          </a:p>
          <a:p>
            <a:pPr lvl="1"/>
            <a:r>
              <a:rPr lang="en-US" altLang="en-US" sz="3400" dirty="0">
                <a:latin typeface="Arial" panose="020B0604020202020204" pitchFamily="34" charset="0"/>
                <a:cs typeface="Arial" panose="020B0604020202020204" pitchFamily="34" charset="0"/>
              </a:rPr>
              <a:t>He read the words of God to the </a:t>
            </a:r>
            <a:r>
              <a:rPr lang="en-US" alt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people</a:t>
            </a:r>
          </a:p>
          <a:p>
            <a:pPr lvl="2"/>
            <a:r>
              <a:rPr lang="en-US" alt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alt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Kings 23:2-3</a:t>
            </a:r>
          </a:p>
          <a:p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Josiah was determined to restore true religion</a:t>
            </a:r>
          </a:p>
          <a:p>
            <a:pPr lvl="1"/>
            <a:r>
              <a:rPr lang="en-US" altLang="en-US" sz="3400" dirty="0">
                <a:latin typeface="Arial" panose="020B0604020202020204" pitchFamily="34" charset="0"/>
                <a:cs typeface="Arial" panose="020B0604020202020204" pitchFamily="34" charset="0"/>
              </a:rPr>
              <a:t>Knew he must put into action God’s </a:t>
            </a:r>
            <a:r>
              <a:rPr lang="en-US" alt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</a:p>
          <a:p>
            <a:pPr lvl="2"/>
            <a:r>
              <a:rPr lang="en-US" alt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alt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Chronicles 34:19-21; 35:1-3</a:t>
            </a:r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1866900" y="1143000"/>
            <a:ext cx="8458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56796" dir="3806097" algn="ctr" rotWithShape="0">
              <a:schemeClr val="accent1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0"/>
            <a:ext cx="12192000" cy="228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152400" y="6324600"/>
            <a:ext cx="11963400" cy="228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Richie Thetford								  	       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11734800" cy="914400"/>
          </a:xfrm>
        </p:spPr>
        <p:txBody>
          <a:bodyPr/>
          <a:lstStyle/>
          <a:p>
            <a:pPr algn="ctr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Lessons Learned From </a:t>
            </a:r>
            <a:r>
              <a:rPr lang="en-US" alt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Josiah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9201" y="1368622"/>
            <a:ext cx="2971800" cy="244137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11430000" cy="4419600"/>
          </a:xfrm>
        </p:spPr>
        <p:txBody>
          <a:bodyPr/>
          <a:lstStyle/>
          <a:p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Sometimes bad things happen to good people</a:t>
            </a:r>
          </a:p>
          <a:p>
            <a:pPr lvl="1"/>
            <a:r>
              <a:rPr lang="en-US" altLang="en-US" sz="3400" dirty="0">
                <a:latin typeface="Arial" panose="020B0604020202020204" pitchFamily="34" charset="0"/>
                <a:cs typeface="Arial" panose="020B0604020202020204" pitchFamily="34" charset="0"/>
              </a:rPr>
              <a:t>Although a good man </a:t>
            </a:r>
            <a:r>
              <a:rPr lang="en-US" alt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br>
              <a:rPr lang="en-US" alt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n-US" altLang="en-US" sz="3400" dirty="0">
                <a:latin typeface="Arial" panose="020B0604020202020204" pitchFamily="34" charset="0"/>
                <a:cs typeface="Arial" panose="020B0604020202020204" pitchFamily="34" charset="0"/>
              </a:rPr>
              <a:t>still made a bad choice</a:t>
            </a:r>
          </a:p>
          <a:p>
            <a:pPr lvl="2"/>
            <a:r>
              <a:rPr lang="en-US" alt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Chronicles 35:20-23</a:t>
            </a: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1866900" y="1219200"/>
            <a:ext cx="8458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56796" dir="3806097" algn="ctr" rotWithShape="0">
              <a:schemeClr val="accent1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245" name="Picture 5" descr="untitl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043806"/>
            <a:ext cx="4648200" cy="4204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0" y="0"/>
            <a:ext cx="12192000" cy="228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152400" y="6324600"/>
            <a:ext cx="11963400" cy="228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Richie Thetford								  	       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11734800" cy="914400"/>
          </a:xfrm>
        </p:spPr>
        <p:txBody>
          <a:bodyPr/>
          <a:lstStyle/>
          <a:p>
            <a:pPr algn="ctr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Lessons Learned From </a:t>
            </a:r>
            <a:r>
              <a:rPr lang="en-US" alt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Josiah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80999" y="1371600"/>
            <a:ext cx="11431155" cy="4343400"/>
          </a:xfrm>
        </p:spPr>
        <p:txBody>
          <a:bodyPr/>
          <a:lstStyle/>
          <a:p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Our children will not always follow in our footsteps</a:t>
            </a:r>
          </a:p>
          <a:p>
            <a:pPr lvl="1"/>
            <a:r>
              <a:rPr lang="en-US" altLang="en-US" sz="3400" dirty="0">
                <a:latin typeface="Arial" panose="020B0604020202020204" pitchFamily="34" charset="0"/>
                <a:cs typeface="Arial" panose="020B0604020202020204" pitchFamily="34" charset="0"/>
              </a:rPr>
              <a:t>The sons of Josiah did </a:t>
            </a:r>
            <a:r>
              <a:rPr lang="en-US" altLang="en-US" sz="3400" b="1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US" altLang="en-US" sz="3400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400" dirty="0">
                <a:latin typeface="Arial" panose="020B0604020202020204" pitchFamily="34" charset="0"/>
                <a:cs typeface="Arial" panose="020B0604020202020204" pitchFamily="34" charset="0"/>
              </a:rPr>
              <a:t>follow his love of God</a:t>
            </a:r>
          </a:p>
          <a:p>
            <a:pPr lvl="2"/>
            <a:r>
              <a:rPr lang="en-US" alt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Jeremiah 36:28-30</a:t>
            </a:r>
          </a:p>
          <a:p>
            <a:pPr lvl="2"/>
            <a:r>
              <a:rPr lang="en-US" alt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Kings </a:t>
            </a:r>
            <a:r>
              <a:rPr lang="en-US" altLang="en-US" sz="32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23:31-32; 23:36-37</a:t>
            </a:r>
            <a:r>
              <a:rPr lang="en-US" altLang="en-US" sz="32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24:8-9</a:t>
            </a: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1866900" y="1219200"/>
            <a:ext cx="8458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56796" dir="3806097" algn="ctr" rotWithShape="0">
              <a:schemeClr val="accent1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1270" name="Picture 6" descr="m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0780" y="3092450"/>
            <a:ext cx="3609975" cy="323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0" y="0"/>
            <a:ext cx="12192000" cy="228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152400" y="6324600"/>
            <a:ext cx="11963400" cy="228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Richie Thetford								  	       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11734800" cy="914400"/>
          </a:xfrm>
        </p:spPr>
        <p:txBody>
          <a:bodyPr/>
          <a:lstStyle/>
          <a:p>
            <a:pPr algn="ctr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Lessons Learned From </a:t>
            </a:r>
            <a:r>
              <a:rPr lang="en-US" alt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Josiah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11430000" cy="4800600"/>
          </a:xfrm>
        </p:spPr>
        <p:txBody>
          <a:bodyPr>
            <a:normAutofit/>
          </a:bodyPr>
          <a:lstStyle/>
          <a:p>
            <a:r>
              <a:rPr lang="en-US" altLang="en-US" sz="2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Must realize that no life is lived correctly without God</a:t>
            </a:r>
          </a:p>
          <a:p>
            <a:r>
              <a:rPr lang="en-US" altLang="en-US" sz="2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Must seek God while we are young</a:t>
            </a:r>
          </a:p>
          <a:p>
            <a:r>
              <a:rPr lang="en-US" altLang="en-US" sz="2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Must make a difference for good in the world</a:t>
            </a:r>
          </a:p>
          <a:p>
            <a:r>
              <a:rPr lang="en-US" altLang="en-US" sz="2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Must stand opposed to religious error</a:t>
            </a:r>
          </a:p>
          <a:p>
            <a:r>
              <a:rPr lang="en-US" altLang="en-US" sz="2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Must restore the truth of God’s Holy Word</a:t>
            </a:r>
          </a:p>
          <a:p>
            <a:r>
              <a:rPr lang="en-US" altLang="en-US" sz="2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Restoration is an on-going process – can end rapidly</a:t>
            </a:r>
          </a:p>
          <a:p>
            <a:r>
              <a:rPr lang="en-US" altLang="en-US" sz="2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Our children might not appreciate where we stood</a:t>
            </a:r>
          </a:p>
          <a:p>
            <a:r>
              <a:rPr lang="en-US" altLang="en-US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Must please </a:t>
            </a:r>
            <a:r>
              <a:rPr lang="en-US" altLang="en-US" sz="2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God in all aspects of our life</a:t>
            </a:r>
          </a:p>
          <a:p>
            <a:r>
              <a:rPr lang="en-US" altLang="en-US" sz="2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should </a:t>
            </a:r>
            <a:r>
              <a:rPr lang="en-US" altLang="en-US" sz="2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 bothered when error is running rampant</a:t>
            </a:r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1866900" y="1371600"/>
            <a:ext cx="8458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>
            <a:outerShdw dist="56796" dir="3806097" algn="ctr" rotWithShape="0">
              <a:schemeClr val="accent1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0"/>
            <a:ext cx="2286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1963400" y="0"/>
            <a:ext cx="22860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0"/>
            <a:ext cx="12192000" cy="228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152400" y="6324600"/>
            <a:ext cx="11963400" cy="228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0" y="6550223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Richie Thetford								  	       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228600" y="358775"/>
            <a:ext cx="11734800" cy="86042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altLang="en-US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Truths Learned</a:t>
            </a:r>
            <a:endParaRPr lang="en-US" alt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9841" y="1597224"/>
            <a:ext cx="2431159" cy="457795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1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1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1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10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" dur="10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" dur="10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2" dur="10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7" dur="10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822</TotalTime>
  <Words>342</Words>
  <Application>Microsoft Office PowerPoint</Application>
  <PresentationFormat>Widescreen</PresentationFormat>
  <Paragraphs>65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Tahoma</vt:lpstr>
      <vt:lpstr>Office Theme</vt:lpstr>
      <vt:lpstr>King Josiah</vt:lpstr>
      <vt:lpstr>Lessons Learned From Josiah</vt:lpstr>
      <vt:lpstr>Lessons Learned From Josiah</vt:lpstr>
      <vt:lpstr>Lessons Learned From Josiah</vt:lpstr>
      <vt:lpstr>Lessons Learned From Josiah</vt:lpstr>
      <vt:lpstr>Lessons Learned From Josiah</vt:lpstr>
      <vt:lpstr>Lessons Learned From Josiah</vt:lpstr>
      <vt:lpstr>PowerPoint Presentation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King Josiah</dc:title>
  <dc:creator>HP Authorized Customer</dc:creator>
  <cp:lastModifiedBy>Richie Thetford</cp:lastModifiedBy>
  <cp:revision>27</cp:revision>
  <dcterms:created xsi:type="dcterms:W3CDTF">2007-11-05T23:47:08Z</dcterms:created>
  <dcterms:modified xsi:type="dcterms:W3CDTF">2015-06-13T04:16:50Z</dcterms:modified>
</cp:coreProperties>
</file>