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56" r:id="rId2"/>
    <p:sldId id="257" r:id="rId3"/>
    <p:sldId id="259" r:id="rId4"/>
    <p:sldId id="258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84890-85D2-4D7B-8EF5-15A9C1DB8F42}" type="datetimeFigureOut">
              <a:rPr lang="en-US" dirty="0"/>
              <a:t>3/31/2019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57CC2-0FC8-4686-B024-99790E0F5162}" type="datetimeFigureOut">
              <a:rPr lang="en-US" dirty="0"/>
              <a:t>3/31/2019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4DA5-CD3D-4590-A511-FCD3BC7A793E}" type="datetimeFigureOut">
              <a:rPr lang="en-US" dirty="0"/>
              <a:t>3/31/2019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661D-6934-4B32-B92C-470368BF1EC6}" type="datetimeFigureOut">
              <a:rPr lang="en-US" dirty="0"/>
              <a:t>3/31/2019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C6F822A4-8DA6-4447-9B1F-C5DB58435268}" type="datetimeFigureOut">
              <a:rPr lang="en-US" dirty="0"/>
              <a:t>3/31/2019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8D31E-DCDA-41A7-9C67-C4B11B94D21D}" type="datetimeFigureOut">
              <a:rPr lang="en-US" dirty="0"/>
              <a:t>3/31/2019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762C0-B258-48F1-ADE6-176B4174CCDD}" type="datetimeFigureOut">
              <a:rPr lang="en-US" dirty="0"/>
              <a:t>3/31/2019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19A6-33EB-49BD-A62F-1FA56B9F9712}" type="datetimeFigureOut">
              <a:rPr lang="en-US" dirty="0"/>
              <a:t>3/31/2019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7D1B-D673-4CF6-8672-009D42ABD2A0}" type="datetimeFigureOut">
              <a:rPr lang="en-US" dirty="0"/>
              <a:t>3/31/2019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6AA21-1863-4931-97CB-99D0A168701B}" type="datetimeFigureOut">
              <a:rPr lang="en-US" dirty="0"/>
              <a:t>3/31/2019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2C379-9A7C-4C87-A116-CBE9F58B04C5}" type="datetimeFigureOut">
              <a:rPr lang="en-US" dirty="0"/>
              <a:t>3/31/2019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>
        <p15:prstTrans prst="wind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8664C608-40B1-4030-A28D-5B74BC98ADCE}" type="datetimeFigureOut">
              <a:rPr lang="en-US" dirty="0"/>
              <a:t>3/31/2019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>
        <p15:prstTrans prst="wind"/>
      </p:transition>
    </mc:Choice>
    <mc:Fallback xmlns="">
      <p:transition spd="slow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945F17-B8C0-4972-AD96-D82C5A217FD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12000" dirty="0" err="1"/>
              <a:t>joshua</a:t>
            </a:r>
            <a:endParaRPr lang="en-US" sz="120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91EE5FA-B017-4AF4-A60B-36F1C5AE4FC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solidFill>
                  <a:schemeClr val="accent1">
                    <a:lumMod val="75000"/>
                  </a:schemeClr>
                </a:solidFill>
                <a:latin typeface="Inter Semi Bold" panose="020B0702030000000004" pitchFamily="34" charset="0"/>
                <a:ea typeface="Inter Semi Bold" panose="020B0702030000000004" pitchFamily="34" charset="0"/>
              </a:rPr>
              <a:t>Joshua 1:1-9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054CC13-D204-457D-B44B-CBD39D0948DB}"/>
              </a:ext>
            </a:extLst>
          </p:cNvPr>
          <p:cNvSpPr/>
          <p:nvPr/>
        </p:nvSpPr>
        <p:spPr>
          <a:xfrm>
            <a:off x="0" y="0"/>
            <a:ext cx="12192000" cy="2396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2EDCAD4-AFA4-4231-A445-68F967C339AB}"/>
              </a:ext>
            </a:extLst>
          </p:cNvPr>
          <p:cNvSpPr/>
          <p:nvPr/>
        </p:nvSpPr>
        <p:spPr>
          <a:xfrm>
            <a:off x="0" y="6313502"/>
            <a:ext cx="12192000" cy="2396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70E483F-AE62-46AA-8AED-2B459FDF71D5}"/>
              </a:ext>
            </a:extLst>
          </p:cNvPr>
          <p:cNvSpPr txBox="1"/>
          <p:nvPr/>
        </p:nvSpPr>
        <p:spPr>
          <a:xfrm>
            <a:off x="0" y="6551722"/>
            <a:ext cx="12192000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Inter" panose="020B0502030000000004" pitchFamily="34" charset="0"/>
                <a:ea typeface="Inter" panose="020B0502030000000004" pitchFamily="34" charset="0"/>
              </a:rPr>
              <a:t>Richie Thetford																			   www.thetfordcountry.com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480593C-D9E8-4C50-80C2-01668C79C683}"/>
              </a:ext>
            </a:extLst>
          </p:cNvPr>
          <p:cNvSpPr/>
          <p:nvPr/>
        </p:nvSpPr>
        <p:spPr>
          <a:xfrm>
            <a:off x="0" y="0"/>
            <a:ext cx="248575" cy="63135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62D9FAB-8A16-46B6-AE0F-927CB9879B91}"/>
              </a:ext>
            </a:extLst>
          </p:cNvPr>
          <p:cNvSpPr/>
          <p:nvPr/>
        </p:nvSpPr>
        <p:spPr>
          <a:xfrm>
            <a:off x="11943425" y="176163"/>
            <a:ext cx="248575" cy="63135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244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>
        <p15:prstTrans prst="wind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7369E4-EA46-442B-AF77-CAEB82DEC3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8271" y="484632"/>
            <a:ext cx="11159231" cy="1609344"/>
          </a:xfrm>
          <a:solidFill>
            <a:schemeClr val="accent1"/>
          </a:solidFill>
        </p:spPr>
        <p:txBody>
          <a:bodyPr>
            <a:normAutofit/>
          </a:bodyPr>
          <a:lstStyle/>
          <a:p>
            <a:r>
              <a:rPr lang="en-US" sz="4400" b="1" dirty="0">
                <a:solidFill>
                  <a:schemeClr val="bg1"/>
                </a:solidFill>
                <a:latin typeface="Inter" panose="020B0502030000000004" pitchFamily="34" charset="0"/>
                <a:ea typeface="Inter" panose="020B0502030000000004" pitchFamily="34" charset="0"/>
              </a:rPr>
              <a:t>Joshua – </a:t>
            </a:r>
            <a:r>
              <a:rPr lang="en-US" sz="4400" dirty="0">
                <a:solidFill>
                  <a:schemeClr val="bg1"/>
                </a:solidFill>
                <a:latin typeface="Inter Medium" panose="020B0602030000000004" pitchFamily="34" charset="0"/>
                <a:ea typeface="Inter Medium" panose="020B0602030000000004" pitchFamily="34" charset="0"/>
              </a:rPr>
              <a:t>god’s chosen leader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BBE3DE-7A11-4E32-B8D1-A2E8191A5D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8271" y="2254574"/>
            <a:ext cx="11159231" cy="4050792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sz="3200" b="1" dirty="0">
                <a:latin typeface="Inter" panose="020B0502030000000004" pitchFamily="34" charset="0"/>
                <a:ea typeface="Inter" panose="020B0502030000000004" pitchFamily="34" charset="0"/>
              </a:rPr>
              <a:t>Sincere trust in God</a:t>
            </a:r>
          </a:p>
          <a:p>
            <a:pPr>
              <a:lnSpc>
                <a:spcPct val="110000"/>
              </a:lnSpc>
            </a:pPr>
            <a:r>
              <a:rPr lang="en-US" sz="3200" b="1" dirty="0">
                <a:latin typeface="Inter" panose="020B0502030000000004" pitchFamily="34" charset="0"/>
                <a:ea typeface="Inter" panose="020B0502030000000004" pitchFamily="34" charset="0"/>
              </a:rPr>
              <a:t>Proved himself to others</a:t>
            </a:r>
          </a:p>
          <a:p>
            <a:pPr lvl="1">
              <a:lnSpc>
                <a:spcPct val="110000"/>
              </a:lnSpc>
            </a:pPr>
            <a:r>
              <a:rPr lang="en-US" sz="3000" dirty="0">
                <a:solidFill>
                  <a:srgbClr val="C00000"/>
                </a:solidFill>
                <a:latin typeface="Inter Medium" panose="020B0602030000000004" pitchFamily="34" charset="0"/>
                <a:ea typeface="Inter Medium" panose="020B0602030000000004" pitchFamily="34" charset="0"/>
              </a:rPr>
              <a:t>Deuteronomy 31:1-8, 23</a:t>
            </a:r>
          </a:p>
          <a:p>
            <a:pPr>
              <a:lnSpc>
                <a:spcPct val="110000"/>
              </a:lnSpc>
            </a:pPr>
            <a:r>
              <a:rPr lang="en-US" sz="3200" b="1" dirty="0">
                <a:latin typeface="Inter" panose="020B0502030000000004" pitchFamily="34" charset="0"/>
                <a:ea typeface="Inter" panose="020B0502030000000004" pitchFamily="34" charset="0"/>
              </a:rPr>
              <a:t>Faithful</a:t>
            </a:r>
          </a:p>
          <a:p>
            <a:pPr lvl="1">
              <a:lnSpc>
                <a:spcPct val="110000"/>
              </a:lnSpc>
            </a:pPr>
            <a:r>
              <a:rPr lang="en-US" sz="3000" dirty="0">
                <a:solidFill>
                  <a:srgbClr val="C00000"/>
                </a:solidFill>
                <a:latin typeface="Inter Medium" panose="020B0602030000000004" pitchFamily="34" charset="0"/>
                <a:ea typeface="Inter Medium" panose="020B0602030000000004" pitchFamily="34" charset="0"/>
              </a:rPr>
              <a:t>Numbers 32:6-13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BE20AAC-04E6-4EAE-A534-4CFD35172454}"/>
              </a:ext>
            </a:extLst>
          </p:cNvPr>
          <p:cNvSpPr/>
          <p:nvPr/>
        </p:nvSpPr>
        <p:spPr>
          <a:xfrm>
            <a:off x="0" y="0"/>
            <a:ext cx="12192000" cy="2396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F14F4E6-CB12-45EF-B1D5-574FD88A87CA}"/>
              </a:ext>
            </a:extLst>
          </p:cNvPr>
          <p:cNvSpPr/>
          <p:nvPr/>
        </p:nvSpPr>
        <p:spPr>
          <a:xfrm>
            <a:off x="0" y="6313502"/>
            <a:ext cx="12192000" cy="2396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EFE1DAE-FAAA-4FFD-BF93-B8EE3558BA44}"/>
              </a:ext>
            </a:extLst>
          </p:cNvPr>
          <p:cNvSpPr txBox="1"/>
          <p:nvPr/>
        </p:nvSpPr>
        <p:spPr>
          <a:xfrm>
            <a:off x="0" y="6551722"/>
            <a:ext cx="12192000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Inter" panose="020B0502030000000004" pitchFamily="34" charset="0"/>
                <a:ea typeface="Inter" panose="020B0502030000000004" pitchFamily="34" charset="0"/>
              </a:rPr>
              <a:t>Richie Thetford																			   www.thetfordcountry.com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4DDEDA6-7A2D-469A-ADC2-C6CD8229F36E}"/>
              </a:ext>
            </a:extLst>
          </p:cNvPr>
          <p:cNvSpPr/>
          <p:nvPr/>
        </p:nvSpPr>
        <p:spPr>
          <a:xfrm>
            <a:off x="0" y="0"/>
            <a:ext cx="248575" cy="63135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7F65751-6282-4531-B1DA-3D5B6E54421A}"/>
              </a:ext>
            </a:extLst>
          </p:cNvPr>
          <p:cNvSpPr/>
          <p:nvPr/>
        </p:nvSpPr>
        <p:spPr>
          <a:xfrm>
            <a:off x="11943425" y="176163"/>
            <a:ext cx="248575" cy="63135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44E0DB6-82B8-4CF1-8117-A15C739118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4268" y="2199902"/>
            <a:ext cx="5353235" cy="40086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981000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Joshua">
            <a:extLst>
              <a:ext uri="{FF2B5EF4-FFF2-40B4-BE49-F238E27FC236}">
                <a16:creationId xmlns:a16="http://schemas.microsoft.com/office/drawing/2014/main" id="{0F002ECF-DC42-4B2C-8316-53DAD319C7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8638" y="228600"/>
            <a:ext cx="8258081" cy="60849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D976599-14E1-4B26-B11C-15D6BA63B606}"/>
              </a:ext>
            </a:extLst>
          </p:cNvPr>
          <p:cNvSpPr/>
          <p:nvPr/>
        </p:nvSpPr>
        <p:spPr>
          <a:xfrm>
            <a:off x="0" y="0"/>
            <a:ext cx="12192000" cy="2396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B2405ED-37C5-49A8-8ADB-D7700B776567}"/>
              </a:ext>
            </a:extLst>
          </p:cNvPr>
          <p:cNvSpPr/>
          <p:nvPr/>
        </p:nvSpPr>
        <p:spPr>
          <a:xfrm>
            <a:off x="0" y="6313502"/>
            <a:ext cx="12192000" cy="2396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086F34B-9D2F-449D-A95A-4B46D78892FC}"/>
              </a:ext>
            </a:extLst>
          </p:cNvPr>
          <p:cNvSpPr txBox="1"/>
          <p:nvPr/>
        </p:nvSpPr>
        <p:spPr>
          <a:xfrm>
            <a:off x="0" y="6551722"/>
            <a:ext cx="12192000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Inter" panose="020B0502030000000004" pitchFamily="34" charset="0"/>
                <a:ea typeface="Inter" panose="020B0502030000000004" pitchFamily="34" charset="0"/>
              </a:rPr>
              <a:t>Richie Thetford																			   www.thetfordcountry.com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C6BF00D-EE36-4B4E-BACB-1F49B6FFBC48}"/>
              </a:ext>
            </a:extLst>
          </p:cNvPr>
          <p:cNvSpPr/>
          <p:nvPr/>
        </p:nvSpPr>
        <p:spPr>
          <a:xfrm>
            <a:off x="0" y="0"/>
            <a:ext cx="248575" cy="63135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41C5DC0-6502-4864-BE28-6AB9E477EEDD}"/>
              </a:ext>
            </a:extLst>
          </p:cNvPr>
          <p:cNvSpPr/>
          <p:nvPr/>
        </p:nvSpPr>
        <p:spPr>
          <a:xfrm>
            <a:off x="11943425" y="176163"/>
            <a:ext cx="248575" cy="63135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E83009F-6612-4C15-9B2E-0CE814BE9FEC}"/>
              </a:ext>
            </a:extLst>
          </p:cNvPr>
          <p:cNvSpPr txBox="1"/>
          <p:nvPr/>
        </p:nvSpPr>
        <p:spPr>
          <a:xfrm>
            <a:off x="248575" y="1899822"/>
            <a:ext cx="3480063" cy="26457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sz="6600" b="1" dirty="0">
                <a:solidFill>
                  <a:srgbClr val="C00000"/>
                </a:solidFill>
                <a:latin typeface="Inter" panose="020B0502030000000004" pitchFamily="34" charset="0"/>
                <a:ea typeface="Inter" panose="020B0502030000000004" pitchFamily="34" charset="0"/>
              </a:rPr>
              <a:t>God</a:t>
            </a:r>
            <a:br>
              <a:rPr lang="en-US" sz="4400" dirty="0">
                <a:latin typeface="Inter" panose="020B0502030000000004" pitchFamily="34" charset="0"/>
                <a:ea typeface="Inter" panose="020B0502030000000004" pitchFamily="34" charset="0"/>
              </a:rPr>
            </a:br>
            <a:r>
              <a:rPr lang="en-US" sz="4400" dirty="0">
                <a:latin typeface="Inter" panose="020B0502030000000004" pitchFamily="34" charset="0"/>
                <a:ea typeface="Inter" panose="020B0502030000000004" pitchFamily="34" charset="0"/>
              </a:rPr>
              <a:t>was leading</a:t>
            </a:r>
            <a:br>
              <a:rPr lang="en-US" sz="4400" dirty="0">
                <a:latin typeface="Inter" panose="020B0502030000000004" pitchFamily="34" charset="0"/>
                <a:ea typeface="Inter" panose="020B0502030000000004" pitchFamily="34" charset="0"/>
              </a:rPr>
            </a:br>
            <a:r>
              <a:rPr lang="en-US" sz="4400" dirty="0">
                <a:latin typeface="Inter" panose="020B0502030000000004" pitchFamily="34" charset="0"/>
                <a:ea typeface="Inter" panose="020B0502030000000004" pitchFamily="34" charset="0"/>
              </a:rPr>
              <a:t>the way!</a:t>
            </a:r>
          </a:p>
        </p:txBody>
      </p:sp>
    </p:spTree>
    <p:extLst>
      <p:ext uri="{BB962C8B-B14F-4D97-AF65-F5344CB8AC3E}">
        <p14:creationId xmlns:p14="http://schemas.microsoft.com/office/powerpoint/2010/main" val="33526175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>
        <p15:prstTrans prst="wind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7369E4-EA46-442B-AF77-CAEB82DEC3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8271" y="484632"/>
            <a:ext cx="11159231" cy="1609344"/>
          </a:xfrm>
          <a:solidFill>
            <a:schemeClr val="accent1"/>
          </a:solidFill>
        </p:spPr>
        <p:txBody>
          <a:bodyPr>
            <a:normAutofit/>
          </a:bodyPr>
          <a:lstStyle/>
          <a:p>
            <a:r>
              <a:rPr lang="en-US" sz="4400" b="1" dirty="0">
                <a:solidFill>
                  <a:schemeClr val="bg1"/>
                </a:solidFill>
                <a:latin typeface="Inter" panose="020B0502030000000004" pitchFamily="34" charset="0"/>
                <a:ea typeface="Inter" panose="020B0502030000000004" pitchFamily="34" charset="0"/>
              </a:rPr>
              <a:t>Joshua – </a:t>
            </a:r>
            <a:r>
              <a:rPr lang="en-US" sz="4400" dirty="0">
                <a:solidFill>
                  <a:schemeClr val="bg1"/>
                </a:solidFill>
                <a:latin typeface="Inter Medium" panose="020B0602030000000004" pitchFamily="34" charset="0"/>
                <a:ea typeface="Inter Medium" panose="020B0602030000000004" pitchFamily="34" charset="0"/>
              </a:rPr>
              <a:t>god’s chosen leader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BBE3DE-7A11-4E32-B8D1-A2E8191A5D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8271" y="2254573"/>
            <a:ext cx="11159231" cy="4050792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sz="3200" b="1" dirty="0">
                <a:latin typeface="Inter" panose="020B0502030000000004" pitchFamily="34" charset="0"/>
                <a:ea typeface="Inter" panose="020B0502030000000004" pitchFamily="34" charset="0"/>
              </a:rPr>
              <a:t>Had a reverence for God</a:t>
            </a:r>
          </a:p>
          <a:p>
            <a:pPr lvl="1">
              <a:lnSpc>
                <a:spcPct val="110000"/>
              </a:lnSpc>
            </a:pPr>
            <a:r>
              <a:rPr lang="en-US" sz="3000" dirty="0">
                <a:solidFill>
                  <a:srgbClr val="C00000"/>
                </a:solidFill>
                <a:latin typeface="Inter Medium" panose="020B0602030000000004" pitchFamily="34" charset="0"/>
                <a:ea typeface="Inter Medium" panose="020B0602030000000004" pitchFamily="34" charset="0"/>
              </a:rPr>
              <a:t>Numbers 14:1-9</a:t>
            </a:r>
          </a:p>
          <a:p>
            <a:pPr>
              <a:lnSpc>
                <a:spcPct val="110000"/>
              </a:lnSpc>
            </a:pPr>
            <a:r>
              <a:rPr lang="en-US" sz="3200" b="1" dirty="0">
                <a:latin typeface="Inter" panose="020B0502030000000004" pitchFamily="34" charset="0"/>
                <a:ea typeface="Inter" panose="020B0502030000000004" pitchFamily="34" charset="0"/>
              </a:rPr>
              <a:t>Servant of God</a:t>
            </a:r>
          </a:p>
          <a:p>
            <a:pPr lvl="1">
              <a:lnSpc>
                <a:spcPct val="110000"/>
              </a:lnSpc>
            </a:pPr>
            <a:r>
              <a:rPr lang="en-US" sz="3000" dirty="0">
                <a:solidFill>
                  <a:srgbClr val="C00000"/>
                </a:solidFill>
                <a:latin typeface="Inter Medium" panose="020B0602030000000004" pitchFamily="34" charset="0"/>
                <a:ea typeface="Inter Medium" panose="020B0602030000000004" pitchFamily="34" charset="0"/>
              </a:rPr>
              <a:t>Joshua 24:14-15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BE20AAC-04E6-4EAE-A534-4CFD35172454}"/>
              </a:ext>
            </a:extLst>
          </p:cNvPr>
          <p:cNvSpPr/>
          <p:nvPr/>
        </p:nvSpPr>
        <p:spPr>
          <a:xfrm>
            <a:off x="0" y="0"/>
            <a:ext cx="12192000" cy="2396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F14F4E6-CB12-45EF-B1D5-574FD88A87CA}"/>
              </a:ext>
            </a:extLst>
          </p:cNvPr>
          <p:cNvSpPr/>
          <p:nvPr/>
        </p:nvSpPr>
        <p:spPr>
          <a:xfrm>
            <a:off x="0" y="6313502"/>
            <a:ext cx="12192000" cy="2396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EFE1DAE-FAAA-4FFD-BF93-B8EE3558BA44}"/>
              </a:ext>
            </a:extLst>
          </p:cNvPr>
          <p:cNvSpPr txBox="1"/>
          <p:nvPr/>
        </p:nvSpPr>
        <p:spPr>
          <a:xfrm>
            <a:off x="0" y="6551722"/>
            <a:ext cx="12192000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Inter" panose="020B0502030000000004" pitchFamily="34" charset="0"/>
                <a:ea typeface="Inter" panose="020B0502030000000004" pitchFamily="34" charset="0"/>
              </a:rPr>
              <a:t>Richie Thetford																			   www.thetfordcountry.com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4DDEDA6-7A2D-469A-ADC2-C6CD8229F36E}"/>
              </a:ext>
            </a:extLst>
          </p:cNvPr>
          <p:cNvSpPr/>
          <p:nvPr/>
        </p:nvSpPr>
        <p:spPr>
          <a:xfrm>
            <a:off x="0" y="0"/>
            <a:ext cx="248575" cy="63135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7F65751-6282-4531-B1DA-3D5B6E54421A}"/>
              </a:ext>
            </a:extLst>
          </p:cNvPr>
          <p:cNvSpPr/>
          <p:nvPr/>
        </p:nvSpPr>
        <p:spPr>
          <a:xfrm>
            <a:off x="11943425" y="176163"/>
            <a:ext cx="248575" cy="63135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C268465-705B-4BD4-98DD-B6B7997C43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4897" y="2156033"/>
            <a:ext cx="4092605" cy="41007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740086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7369E4-EA46-442B-AF77-CAEB82DEC3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8271" y="1029810"/>
            <a:ext cx="11159231" cy="1064166"/>
          </a:xfrm>
          <a:solidFill>
            <a:schemeClr val="accent1"/>
          </a:solidFill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Inter" panose="020B0502030000000004" pitchFamily="34" charset="0"/>
                <a:ea typeface="Inter" panose="020B0502030000000004" pitchFamily="34" charset="0"/>
              </a:rPr>
              <a:t>Joshua</a:t>
            </a:r>
            <a:endParaRPr lang="en-US" dirty="0">
              <a:solidFill>
                <a:schemeClr val="bg1"/>
              </a:solidFill>
              <a:latin typeface="Inter Medium" panose="020B0602030000000004" pitchFamily="34" charset="0"/>
              <a:ea typeface="Inter Medium" panose="020B06020300000000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BBE3DE-7A11-4E32-B8D1-A2E8191A5D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8271" y="2237178"/>
            <a:ext cx="11159231" cy="4077070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sz="3200" b="1" dirty="0">
                <a:latin typeface="Inter" panose="020B0502030000000004" pitchFamily="34" charset="0"/>
                <a:ea typeface="Inter" panose="020B0502030000000004" pitchFamily="34" charset="0"/>
              </a:rPr>
              <a:t>When God needs a leader – He chooses one who has proven to be dependable</a:t>
            </a:r>
          </a:p>
          <a:p>
            <a:pPr>
              <a:lnSpc>
                <a:spcPct val="110000"/>
              </a:lnSpc>
            </a:pPr>
            <a:r>
              <a:rPr lang="en-US" sz="3200" b="1" dirty="0">
                <a:latin typeface="Inter" panose="020B0502030000000004" pitchFamily="34" charset="0"/>
                <a:ea typeface="Inter" panose="020B0502030000000004" pitchFamily="34" charset="0"/>
              </a:rPr>
              <a:t>God’s promises are always conditional</a:t>
            </a:r>
          </a:p>
          <a:p>
            <a:pPr>
              <a:lnSpc>
                <a:spcPct val="110000"/>
              </a:lnSpc>
            </a:pPr>
            <a:r>
              <a:rPr lang="en-US" sz="3200" b="1" dirty="0">
                <a:latin typeface="Inter" panose="020B0502030000000004" pitchFamily="34" charset="0"/>
                <a:ea typeface="Inter" panose="020B0502030000000004" pitchFamily="34" charset="0"/>
              </a:rPr>
              <a:t>The book of the law of God was primary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BE20AAC-04E6-4EAE-A534-4CFD35172454}"/>
              </a:ext>
            </a:extLst>
          </p:cNvPr>
          <p:cNvSpPr/>
          <p:nvPr/>
        </p:nvSpPr>
        <p:spPr>
          <a:xfrm>
            <a:off x="0" y="0"/>
            <a:ext cx="12192000" cy="2396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F14F4E6-CB12-45EF-B1D5-574FD88A87CA}"/>
              </a:ext>
            </a:extLst>
          </p:cNvPr>
          <p:cNvSpPr/>
          <p:nvPr/>
        </p:nvSpPr>
        <p:spPr>
          <a:xfrm>
            <a:off x="0" y="6313502"/>
            <a:ext cx="12192000" cy="2396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EFE1DAE-FAAA-4FFD-BF93-B8EE3558BA44}"/>
              </a:ext>
            </a:extLst>
          </p:cNvPr>
          <p:cNvSpPr txBox="1"/>
          <p:nvPr/>
        </p:nvSpPr>
        <p:spPr>
          <a:xfrm>
            <a:off x="0" y="6551722"/>
            <a:ext cx="12192000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Inter" panose="020B0502030000000004" pitchFamily="34" charset="0"/>
                <a:ea typeface="Inter" panose="020B0502030000000004" pitchFamily="34" charset="0"/>
              </a:rPr>
              <a:t>Richie Thetford																			   www.thetfordcountry.com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4DDEDA6-7A2D-469A-ADC2-C6CD8229F36E}"/>
              </a:ext>
            </a:extLst>
          </p:cNvPr>
          <p:cNvSpPr/>
          <p:nvPr/>
        </p:nvSpPr>
        <p:spPr>
          <a:xfrm>
            <a:off x="0" y="0"/>
            <a:ext cx="248575" cy="63135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7F65751-6282-4531-B1DA-3D5B6E54421A}"/>
              </a:ext>
            </a:extLst>
          </p:cNvPr>
          <p:cNvSpPr/>
          <p:nvPr/>
        </p:nvSpPr>
        <p:spPr>
          <a:xfrm>
            <a:off x="11943425" y="176163"/>
            <a:ext cx="248575" cy="63135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F3E153F-F0EA-4F16-B6E5-5CCCC6F4A2D9}"/>
              </a:ext>
            </a:extLst>
          </p:cNvPr>
          <p:cNvSpPr txBox="1"/>
          <p:nvPr/>
        </p:nvSpPr>
        <p:spPr>
          <a:xfrm>
            <a:off x="488271" y="420206"/>
            <a:ext cx="111592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Inter Semi Bold" panose="020B0702030000000004" pitchFamily="34" charset="0"/>
                <a:ea typeface="Inter Semi Bold" panose="020B0702030000000004" pitchFamily="34" charset="0"/>
              </a:rPr>
              <a:t>Lessons Learned From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A78372F-93D5-452F-A703-73442DDAE0E8}"/>
              </a:ext>
            </a:extLst>
          </p:cNvPr>
          <p:cNvSpPr/>
          <p:nvPr/>
        </p:nvSpPr>
        <p:spPr>
          <a:xfrm>
            <a:off x="488271" y="4935984"/>
            <a:ext cx="11159231" cy="114004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5FE37DB-618C-48F5-86BC-C8FE5255DC39}"/>
              </a:ext>
            </a:extLst>
          </p:cNvPr>
          <p:cNvSpPr txBox="1"/>
          <p:nvPr/>
        </p:nvSpPr>
        <p:spPr>
          <a:xfrm>
            <a:off x="488271" y="5220069"/>
            <a:ext cx="111592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ter" panose="020B0502030000000004" pitchFamily="34" charset="0"/>
                <a:ea typeface="Inter" panose="020B0502030000000004" pitchFamily="34" charset="0"/>
              </a:rPr>
              <a:t>“But as for me and my house, we will serve the LORD”</a:t>
            </a:r>
          </a:p>
        </p:txBody>
      </p:sp>
    </p:spTree>
    <p:extLst>
      <p:ext uri="{BB962C8B-B14F-4D97-AF65-F5344CB8AC3E}">
        <p14:creationId xmlns:p14="http://schemas.microsoft.com/office/powerpoint/2010/main" val="7652066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TM03090434[[fn=Wood Type]]</Template>
  <TotalTime>43</TotalTime>
  <Words>99</Words>
  <Application>Microsoft Office PowerPoint</Application>
  <PresentationFormat>Widescreen</PresentationFormat>
  <Paragraphs>25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2" baseType="lpstr">
      <vt:lpstr>Inter</vt:lpstr>
      <vt:lpstr>Inter Medium</vt:lpstr>
      <vt:lpstr>Inter Semi Bold</vt:lpstr>
      <vt:lpstr>Rockwell</vt:lpstr>
      <vt:lpstr>Rockwell Condensed</vt:lpstr>
      <vt:lpstr>Wingdings</vt:lpstr>
      <vt:lpstr>Wood Type</vt:lpstr>
      <vt:lpstr>joshua</vt:lpstr>
      <vt:lpstr>Joshua – god’s chosen leader</vt:lpstr>
      <vt:lpstr>PowerPoint Presentation</vt:lpstr>
      <vt:lpstr>Joshua – god’s chosen leader</vt:lpstr>
      <vt:lpstr>Joshua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joshua</dc:title>
  <dc:creator>Richard Thetford</dc:creator>
  <cp:lastModifiedBy>Richard Thetford</cp:lastModifiedBy>
  <cp:revision>7</cp:revision>
  <dcterms:created xsi:type="dcterms:W3CDTF">2019-03-20T22:43:31Z</dcterms:created>
  <dcterms:modified xsi:type="dcterms:W3CDTF">2019-03-31T18:20:18Z</dcterms:modified>
</cp:coreProperties>
</file>