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5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9"/>
            <a:ext cx="8886825" cy="941163"/>
          </a:xfrm>
        </p:spPr>
        <p:txBody>
          <a:bodyPr/>
          <a:lstStyle>
            <a:lvl1pPr algn="ctr"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3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6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3" y="1143007"/>
            <a:ext cx="8799059" cy="3265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DA5C-1AD6-434E-B5F7-1F8B4301347A}" type="datetimeFigureOut">
              <a:rPr lang="en-US" smtClean="0"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6EF7-EEF3-4D55-97D8-C9F7E0E88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296559"/>
            <a:ext cx="8499022" cy="1458741"/>
          </a:xfrm>
        </p:spPr>
        <p:txBody>
          <a:bodyPr/>
          <a:lstStyle/>
          <a:p>
            <a:r>
              <a:rPr lang="en-US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Successful </a:t>
            </a:r>
            <a:r>
              <a:rPr lang="en-US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</a:t>
            </a:r>
            <a:endParaRPr lang="en-US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7016" y="2537615"/>
            <a:ext cx="3240413" cy="32947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39:1-2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 was one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most admirable characters in the Old Testament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4" y="2043345"/>
            <a:ext cx="5194435" cy="42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Christian Life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7" y="1335764"/>
            <a:ext cx="8803145" cy="5048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good guiding principles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6:33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first the kingdom of God and His righteousness, and all these things shall be added to you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9:6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this I say: He who sows sparingly will also reap sparingly, and he who sows bountifully will also reap bountifully.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8:31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……If God is for us, who can be against us?</a:t>
            </a:r>
            <a:endParaRPr lang="en-US" sz="3200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Christian Life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7" y="1335764"/>
            <a:ext cx="8803145" cy="5048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our principles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2:4-5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our principles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2:11-14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7751" y="3698787"/>
            <a:ext cx="8452022" cy="24631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751" y="3772929"/>
            <a:ext cx="8452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Joseph remained steadfastly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 to his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did not allow himself to be “sidetracked”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the impulse of the moment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</a:t>
            </a:r>
            <a:r>
              <a:rPr lang="en-US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attractiveness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39:6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Unblemished character, integrity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Firm trust in God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ability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39:4, 6, 22-23; 41:40-41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Wisdom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41:39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64" y="4777172"/>
            <a:ext cx="2076706" cy="15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make the best of unpleasant circumstances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Ability to “forgive and forget”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 concern for his relatives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40:8; 41:16, 51-52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64" y="4777172"/>
            <a:ext cx="2076706" cy="15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Temptation to commit fornication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refused!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39:8-9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Joseph chose to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 to His God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89" y="2059821"/>
            <a:ext cx="3518329" cy="41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treatment of his brothers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Refused to seek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revenge!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50:19-21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Relied on the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 that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revenge belongs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God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12:18-21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84" y="1991496"/>
            <a:ext cx="4075156" cy="32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2299595"/>
            <a:ext cx="8721502" cy="26266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 guided his conduct on the basis of sound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of conduct and acted on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en-US" sz="4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rather than impulse</a:t>
            </a:r>
            <a:endParaRPr 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Christian Life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good guiding principles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3:5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in the LORD with all your heart, And lean not on your own understanding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Corinthians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6:20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were bought at a price; therefore glorify God in your body and in your spirit, which are God's.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15:33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be deceived: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“Evil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corrupts good habits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Christian Life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good guiding principles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10:19 </a:t>
            </a:r>
            <a:r>
              <a:rPr 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multitude of words sin is not lacking, But he who restrains his lips is wise</a:t>
            </a:r>
            <a:r>
              <a:rPr lang="en-US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22:1 </a:t>
            </a:r>
            <a:r>
              <a:rPr lang="en-US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name is to be chosen rather than great riches, Loving favor rather than silver and gold</a:t>
            </a:r>
            <a:r>
              <a:rPr lang="en-US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2">
              <a:spcBef>
                <a:spcPts val="10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5:15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 water from your own cistern, And running water from your own well.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81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to Christian Life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good guiding principles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Proverbs 5:18 </a:t>
            </a:r>
            <a:r>
              <a:rPr 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fountain be blessed, And rejoice with the wife of your youth</a:t>
            </a:r>
            <a:r>
              <a:rPr lang="en-US" sz="3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13:4 </a:t>
            </a:r>
            <a:r>
              <a:rPr lang="en-US" sz="32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is honorable among all, and the bed undefiled; but fornicators and adulterers God will judge.</a:t>
            </a:r>
          </a:p>
          <a:p>
            <a:pPr marL="685800" lvl="2">
              <a:spcBef>
                <a:spcPts val="1000"/>
              </a:spcBef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6:21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where your treasure is, there your heart will be also.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ard Thetford Seg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Segoe" id="{E9C3AD85-4BDD-487B-8BB6-28B4D9D196C7}" vid="{0F9B03BF-148A-4A27-8CB2-AB1A02E0AB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402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Souvenir Lt BT</vt:lpstr>
      <vt:lpstr>Richard Thetford Segoe</vt:lpstr>
      <vt:lpstr>JOSEPH: God’s Successful Servant</vt:lpstr>
      <vt:lpstr>Joseph’s Characteristics</vt:lpstr>
      <vt:lpstr>Joseph’s Characteristics</vt:lpstr>
      <vt:lpstr>Joseph’s Character</vt:lpstr>
      <vt:lpstr>Joseph’s Character</vt:lpstr>
      <vt:lpstr>Joseph’s Character</vt:lpstr>
      <vt:lpstr>Application to Christian Life</vt:lpstr>
      <vt:lpstr>Application to Christian Life</vt:lpstr>
      <vt:lpstr>Application to Christian Life</vt:lpstr>
      <vt:lpstr>Application to Christian Life</vt:lpstr>
      <vt:lpstr>Application to Christian Life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JOSEPH: God’s Successful Servant</dc:title>
  <dc:creator>Richard Thetford</dc:creator>
  <cp:lastModifiedBy>Richard Thetford</cp:lastModifiedBy>
  <cp:revision>14</cp:revision>
  <dcterms:created xsi:type="dcterms:W3CDTF">2014-02-04T17:27:50Z</dcterms:created>
  <dcterms:modified xsi:type="dcterms:W3CDTF">2014-05-17T18:04:42Z</dcterms:modified>
</cp:coreProperties>
</file>