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7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3062B"/>
    <a:srgbClr val="401D43"/>
    <a:srgbClr val="2A024E"/>
    <a:srgbClr val="98449E"/>
    <a:srgbClr val="090B4B"/>
    <a:srgbClr val="5A285E"/>
    <a:srgbClr val="4A038B"/>
    <a:srgbClr val="121596"/>
    <a:srgbClr val="060B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1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5B664F-709C-447E-B799-B66FBC10CB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176676-7A54-4333-A3D1-21F8AD1D7C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36D32-AAD5-441E-B460-40E52A64C5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76BF3-AAB7-4AE9-894C-FA6CEF6888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A9EC17-0FD5-4DF1-A2C9-F669E9E74B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DB53-2788-4274-9131-F7B8646C37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56890-2C44-4033-A7EE-EFE5975B59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4B4C2-1E86-492D-96E2-7743CDC72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6D484B-F69B-4CA8-9A4A-24AD9B4E26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E67526-E3E3-49CF-B9A3-9331FAD5E7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DF25FC-4FC2-452F-A036-4B7CC05625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0">
          <a:gsLst>
            <a:gs pos="0">
              <a:srgbClr val="000000"/>
            </a:gs>
            <a:gs pos="39999">
              <a:srgbClr val="03062B"/>
            </a:gs>
            <a:gs pos="70000">
              <a:srgbClr val="090B4B"/>
            </a:gs>
            <a:gs pos="88000">
              <a:srgbClr val="2A024E"/>
            </a:gs>
            <a:gs pos="100000">
              <a:srgbClr val="401D43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Roboto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Roboto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Roboto" panose="02000000000000000000" pitchFamily="2" charset="0"/>
              </a:defRPr>
            </a:lvl1pPr>
          </a:lstStyle>
          <a:p>
            <a:fld id="{9F456954-ABF9-4711-BF56-AB15B57B1F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Book Antiqua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6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3200">
          <a:solidFill>
            <a:schemeClr val="accent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rgbClr val="FF99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accent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Bible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0" y="3886200"/>
            <a:ext cx="3657600" cy="2286000"/>
          </a:xfrm>
          <a:prstGeom prst="rect">
            <a:avLst/>
          </a:prstGeom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61950"/>
            <a:ext cx="7772400" cy="2152650"/>
          </a:xfrm>
        </p:spPr>
        <p:txBody>
          <a:bodyPr/>
          <a:lstStyle/>
          <a:p>
            <a:r>
              <a:rPr lang="en-US" sz="5400" b="1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Jesus</a:t>
            </a:r>
            <a:br>
              <a:rPr lang="en-US" sz="5400" b="1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</a:br>
            <a:r>
              <a:rPr lang="en-US" sz="5400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“Closed the Book”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0" y="297180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latin typeface="Roboto" panose="02000000000000000000" pitchFamily="2" charset="0"/>
                <a:ea typeface="Roboto Medium" panose="02000000000000000000" pitchFamily="2" charset="0"/>
                <a:cs typeface="Segoe UI" panose="020B0502040204020203" pitchFamily="34" charset="0"/>
              </a:rPr>
              <a:t>Luke 4:20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400800"/>
            <a:ext cx="9144000" cy="1524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Richie Thetford			                                         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2152650"/>
          </a:xfrm>
        </p:spPr>
        <p:txBody>
          <a:bodyPr/>
          <a:lstStyle/>
          <a:p>
            <a:r>
              <a:rPr lang="en-US" sz="5400" b="1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Jesus will</a:t>
            </a:r>
            <a:br>
              <a:rPr lang="en-US" sz="5400" b="1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</a:br>
            <a:r>
              <a:rPr lang="en-US" sz="5400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“Close the Book”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28600" y="4800600"/>
            <a:ext cx="86868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Roboto" panose="02000000000000000000" pitchFamily="2" charset="0"/>
                <a:cs typeface="Arial" pitchFamily="34" charset="0"/>
              </a:rPr>
              <a:t>All will know for certain</a:t>
            </a:r>
            <a:br>
              <a:rPr lang="en-US" sz="4400" dirty="0">
                <a:solidFill>
                  <a:schemeClr val="bg1"/>
                </a:solidFill>
                <a:latin typeface="Roboto" panose="02000000000000000000" pitchFamily="2" charset="0"/>
                <a:cs typeface="Arial" pitchFamily="34" charset="0"/>
              </a:rPr>
            </a:br>
            <a:r>
              <a:rPr lang="en-US" sz="4400" dirty="0">
                <a:solidFill>
                  <a:schemeClr val="bg1"/>
                </a:solidFill>
                <a:latin typeface="Roboto" panose="02000000000000000000" pitchFamily="2" charset="0"/>
                <a:cs typeface="Arial" pitchFamily="34" charset="0"/>
              </a:rPr>
              <a:t>where </a:t>
            </a:r>
            <a:r>
              <a:rPr lang="en-US" sz="4400" b="1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eternity</a:t>
            </a:r>
            <a:r>
              <a:rPr lang="en-US" sz="4400" dirty="0">
                <a:solidFill>
                  <a:schemeClr val="bg1"/>
                </a:solidFill>
                <a:latin typeface="Roboto" panose="02000000000000000000" pitchFamily="2" charset="0"/>
                <a:cs typeface="Arial" pitchFamily="34" charset="0"/>
              </a:rPr>
              <a:t> will be spent!</a:t>
            </a:r>
            <a:endParaRPr lang="en-US" sz="4400" b="1" i="1" dirty="0">
              <a:solidFill>
                <a:srgbClr val="FFFF00"/>
              </a:solidFill>
              <a:latin typeface="Roboto" panose="02000000000000000000" pitchFamily="2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400800"/>
            <a:ext cx="9144000" cy="1524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BibleOld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83731" y="2095500"/>
            <a:ext cx="2776538" cy="276067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Richie Thetford						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4800" b="1" dirty="0">
                <a:solidFill>
                  <a:srgbClr val="FFFF00"/>
                </a:solidFill>
                <a:latin typeface="Roboto" panose="02000000000000000000" pitchFamily="2" charset="0"/>
                <a:cs typeface="Segoe UI" panose="020B0502040204020203" pitchFamily="34" charset="0"/>
              </a:rPr>
              <a:t>Isaiah Prophesied: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534400" cy="3733800"/>
          </a:xfrm>
        </p:spPr>
        <p:txBody>
          <a:bodyPr/>
          <a:lstStyle/>
          <a:p>
            <a:r>
              <a:rPr lang="en-US" sz="3200" b="0" dirty="0">
                <a:latin typeface="Roboto" panose="02000000000000000000" pitchFamily="2" charset="0"/>
                <a:cs typeface="Segoe UI" panose="020B0502040204020203" pitchFamily="34" charset="0"/>
              </a:rPr>
              <a:t>Appointed to preach the gospel</a:t>
            </a:r>
          </a:p>
          <a:p>
            <a:r>
              <a:rPr lang="en-US" sz="3200" b="0" dirty="0">
                <a:latin typeface="Roboto" panose="02000000000000000000" pitchFamily="2" charset="0"/>
                <a:cs typeface="Segoe UI" panose="020B0502040204020203" pitchFamily="34" charset="0"/>
              </a:rPr>
              <a:t>Sent to heal the brokenhearted</a:t>
            </a:r>
          </a:p>
          <a:p>
            <a:r>
              <a:rPr lang="en-US" sz="3200" b="0" dirty="0">
                <a:latin typeface="Roboto" panose="02000000000000000000" pitchFamily="2" charset="0"/>
                <a:cs typeface="Segoe UI" panose="020B0502040204020203" pitchFamily="34" charset="0"/>
              </a:rPr>
              <a:t>Sent to preach deliverance to captives</a:t>
            </a:r>
          </a:p>
          <a:p>
            <a:r>
              <a:rPr lang="en-US" sz="3200" b="0" dirty="0">
                <a:latin typeface="Roboto" panose="02000000000000000000" pitchFamily="2" charset="0"/>
                <a:cs typeface="Segoe UI" panose="020B0502040204020203" pitchFamily="34" charset="0"/>
              </a:rPr>
              <a:t>Sent to recover the sight to the blind</a:t>
            </a:r>
          </a:p>
          <a:p>
            <a:r>
              <a:rPr lang="en-US" sz="3200" b="0" dirty="0">
                <a:latin typeface="Roboto" panose="02000000000000000000" pitchFamily="2" charset="0"/>
                <a:cs typeface="Segoe UI" panose="020B0502040204020203" pitchFamily="34" charset="0"/>
              </a:rPr>
              <a:t>Sent to set at liberty those being oppressed</a:t>
            </a:r>
          </a:p>
          <a:p>
            <a:r>
              <a:rPr lang="en-US" sz="3200" b="0" dirty="0">
                <a:latin typeface="Roboto" panose="02000000000000000000" pitchFamily="2" charset="0"/>
                <a:cs typeface="Segoe UI" panose="020B0502040204020203" pitchFamily="34" charset="0"/>
              </a:rPr>
              <a:t>To proclaim the acceptable year of the Lord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400800"/>
            <a:ext cx="9144000" cy="1524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" y="1371600"/>
            <a:ext cx="81534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Richie Thetford						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2152650"/>
          </a:xfrm>
        </p:spPr>
        <p:txBody>
          <a:bodyPr/>
          <a:lstStyle/>
          <a:p>
            <a:r>
              <a:rPr lang="en-US" sz="5400" b="1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Jesus</a:t>
            </a:r>
            <a:br>
              <a:rPr lang="en-US" sz="5400" b="1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</a:br>
            <a:r>
              <a:rPr lang="en-US" sz="5400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“Closed the Book”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28600" y="2374900"/>
            <a:ext cx="86868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Roboto" panose="02000000000000000000" pitchFamily="2" charset="0"/>
                <a:cs typeface="Arial" pitchFamily="34" charset="0"/>
              </a:rPr>
              <a:t>All eyes were fixed upon Him!</a:t>
            </a:r>
          </a:p>
          <a:p>
            <a:pPr algn="ctr">
              <a:spcBef>
                <a:spcPct val="50000"/>
              </a:spcBef>
            </a:pPr>
            <a:r>
              <a:rPr lang="en-US" sz="4000" dirty="0">
                <a:solidFill>
                  <a:srgbClr val="FFFF00"/>
                </a:solidFill>
                <a:latin typeface="Roboto Medium" panose="02000000000000000000" pitchFamily="2" charset="0"/>
                <a:cs typeface="Segoe UI Semibold" panose="020B0702040204020203" pitchFamily="34" charset="0"/>
              </a:rPr>
              <a:t>“Today this scripture is fulfilled”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400800"/>
            <a:ext cx="9144000" cy="1524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Bible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4140" y="4267200"/>
            <a:ext cx="3855720" cy="19812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Richie Thetford						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4800" b="1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Jesus Fulfilled Prophecy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2743199"/>
          </a:xfrm>
        </p:spPr>
        <p:txBody>
          <a:bodyPr/>
          <a:lstStyle/>
          <a:p>
            <a:r>
              <a:rPr lang="en-US" sz="3400" dirty="0">
                <a:latin typeface="Roboto" panose="02000000000000000000" pitchFamily="2" charset="0"/>
                <a:cs typeface="Arial" pitchFamily="34" charset="0"/>
              </a:rPr>
              <a:t>Isaiah left it incomplete</a:t>
            </a:r>
          </a:p>
          <a:p>
            <a:pPr lvl="1"/>
            <a:r>
              <a:rPr lang="en-US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Did not know when it would happen</a:t>
            </a:r>
          </a:p>
          <a:p>
            <a:r>
              <a:rPr lang="en-US" sz="3400" dirty="0">
                <a:latin typeface="Roboto" panose="02000000000000000000" pitchFamily="2" charset="0"/>
                <a:cs typeface="Arial" pitchFamily="34" charset="0"/>
              </a:rPr>
              <a:t>Christ fulfilled it</a:t>
            </a:r>
          </a:p>
          <a:p>
            <a:pPr lvl="1"/>
            <a:r>
              <a:rPr lang="en-US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He</a:t>
            </a:r>
            <a:r>
              <a:rPr lang="en-US" dirty="0">
                <a:latin typeface="Roboto" panose="02000000000000000000" pitchFamily="2" charset="0"/>
                <a:cs typeface="Arial" pitchFamily="34" charset="0"/>
              </a:rPr>
              <a:t> </a:t>
            </a:r>
            <a:r>
              <a:rPr lang="en-US" b="1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“closed the book”</a:t>
            </a:r>
          </a:p>
        </p:txBody>
      </p:sp>
      <p:pic>
        <p:nvPicPr>
          <p:cNvPr id="7172" name="Picture 4" descr="scroll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3429000"/>
            <a:ext cx="2362200" cy="2286000"/>
          </a:xfrm>
          <a:prstGeom prst="rect">
            <a:avLst/>
          </a:prstGeom>
          <a:noFill/>
        </p:spPr>
      </p:pic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52400" y="4191000"/>
            <a:ext cx="6019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latin typeface="Roboto" panose="02000000000000000000" pitchFamily="2" charset="0"/>
                <a:cs typeface="Arial" pitchFamily="34" charset="0"/>
              </a:rPr>
              <a:t>On Old Testament Prophecy!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400800"/>
            <a:ext cx="9144000" cy="1524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457200" y="1371600"/>
            <a:ext cx="81534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Richie Thetford						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676400"/>
          </a:xfrm>
        </p:spPr>
        <p:txBody>
          <a:bodyPr/>
          <a:lstStyle/>
          <a:p>
            <a:r>
              <a:rPr lang="en-US" sz="4800" b="1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Jesus Completed the</a:t>
            </a:r>
            <a:br>
              <a:rPr lang="en-US" sz="4800" b="1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</a:br>
            <a:r>
              <a:rPr lang="en-US" sz="4800" b="1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Old Testament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82000" cy="4343400"/>
          </a:xfrm>
        </p:spPr>
        <p:txBody>
          <a:bodyPr/>
          <a:lstStyle/>
          <a:p>
            <a:r>
              <a:rPr lang="en-US" sz="3400" dirty="0">
                <a:latin typeface="Roboto" panose="02000000000000000000" pitchFamily="2" charset="0"/>
                <a:cs typeface="Arial" pitchFamily="34" charset="0"/>
              </a:rPr>
              <a:t>Final chapters were fulfilled when:</a:t>
            </a:r>
          </a:p>
          <a:p>
            <a:pPr lvl="1"/>
            <a:r>
              <a:rPr lang="en-US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Jesus died, was buried, resurrected</a:t>
            </a:r>
          </a:p>
          <a:p>
            <a:pPr lvl="1"/>
            <a:r>
              <a:rPr lang="en-US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His church was established</a:t>
            </a:r>
          </a:p>
          <a:p>
            <a:r>
              <a:rPr lang="en-US" sz="3400" dirty="0">
                <a:latin typeface="Roboto" panose="02000000000000000000" pitchFamily="2" charset="0"/>
                <a:cs typeface="Arial" pitchFamily="34" charset="0"/>
              </a:rPr>
              <a:t>Jesus “</a:t>
            </a:r>
            <a:r>
              <a:rPr lang="en-US" sz="3400" u="sng" dirty="0">
                <a:latin typeface="Roboto" panose="02000000000000000000" pitchFamily="2" charset="0"/>
                <a:cs typeface="Arial" pitchFamily="34" charset="0"/>
              </a:rPr>
              <a:t>closed the book</a:t>
            </a:r>
            <a:r>
              <a:rPr lang="en-US" sz="3400" dirty="0">
                <a:latin typeface="Roboto" panose="02000000000000000000" pitchFamily="2" charset="0"/>
                <a:cs typeface="Arial" pitchFamily="34" charset="0"/>
              </a:rPr>
              <a:t>” on the</a:t>
            </a:r>
            <a:br>
              <a:rPr lang="en-US" sz="3400" dirty="0">
                <a:latin typeface="Roboto" panose="02000000000000000000" pitchFamily="2" charset="0"/>
                <a:cs typeface="Arial" pitchFamily="34" charset="0"/>
              </a:rPr>
            </a:br>
            <a:r>
              <a:rPr lang="en-US" sz="3400" dirty="0">
                <a:latin typeface="Roboto" panose="02000000000000000000" pitchFamily="2" charset="0"/>
                <a:cs typeface="Arial" pitchFamily="34" charset="0"/>
              </a:rPr>
              <a:t>Old Testament</a:t>
            </a:r>
          </a:p>
          <a:p>
            <a:pPr lvl="1"/>
            <a:r>
              <a:rPr lang="en-US" dirty="0">
                <a:solidFill>
                  <a:srgbClr val="FFFF0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Segoe UI Semibold" panose="020B0702040204020203" pitchFamily="34" charset="0"/>
              </a:rPr>
              <a:t>Romans 7:1-6</a:t>
            </a:r>
          </a:p>
          <a:p>
            <a:pPr lvl="1"/>
            <a:r>
              <a:rPr lang="en-US" dirty="0">
                <a:solidFill>
                  <a:srgbClr val="FFFF0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Segoe UI Semibold" panose="020B0702040204020203" pitchFamily="34" charset="0"/>
              </a:rPr>
              <a:t>Hebrews 9:15-17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400800"/>
            <a:ext cx="9144000" cy="1524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457200" y="1752600"/>
            <a:ext cx="81534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Richie Thetford						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676400"/>
          </a:xfrm>
        </p:spPr>
        <p:txBody>
          <a:bodyPr/>
          <a:lstStyle/>
          <a:p>
            <a:r>
              <a:rPr lang="en-US" sz="4800" b="1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Jesus Completed the</a:t>
            </a:r>
            <a:br>
              <a:rPr lang="en-US" sz="4800" b="1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</a:br>
            <a:r>
              <a:rPr lang="en-US" sz="4800" b="1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Old Testament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2133600"/>
            <a:ext cx="9144000" cy="37338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Roboto" panose="02000000000000000000" pitchFamily="2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28600" y="2131635"/>
            <a:ext cx="87630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Roboto" panose="02000000000000000000" pitchFamily="2" charset="0"/>
                <a:cs typeface="Arial" pitchFamily="34" charset="0"/>
              </a:rPr>
              <a:t>“having wiped out the handwriting</a:t>
            </a:r>
            <a:br>
              <a:rPr lang="en-US" sz="3600" dirty="0">
                <a:solidFill>
                  <a:schemeClr val="bg1"/>
                </a:solidFill>
                <a:latin typeface="Roboto" panose="02000000000000000000" pitchFamily="2" charset="0"/>
                <a:cs typeface="Arial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Roboto" panose="02000000000000000000" pitchFamily="2" charset="0"/>
                <a:cs typeface="Arial" pitchFamily="34" charset="0"/>
              </a:rPr>
              <a:t>of requirements that was against us,</a:t>
            </a:r>
            <a:br>
              <a:rPr lang="en-US" sz="3600" dirty="0">
                <a:solidFill>
                  <a:schemeClr val="bg1"/>
                </a:solidFill>
                <a:latin typeface="Roboto" panose="02000000000000000000" pitchFamily="2" charset="0"/>
                <a:cs typeface="Arial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Roboto" panose="02000000000000000000" pitchFamily="2" charset="0"/>
                <a:cs typeface="Arial" pitchFamily="34" charset="0"/>
              </a:rPr>
              <a:t>which was contrary to us. And He</a:t>
            </a:r>
            <a:br>
              <a:rPr lang="en-US" sz="3600" dirty="0">
                <a:solidFill>
                  <a:schemeClr val="bg1"/>
                </a:solidFill>
                <a:latin typeface="Roboto" panose="02000000000000000000" pitchFamily="2" charset="0"/>
                <a:cs typeface="Arial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Roboto" panose="02000000000000000000" pitchFamily="2" charset="0"/>
                <a:cs typeface="Arial" pitchFamily="34" charset="0"/>
              </a:rPr>
              <a:t>has taken it out of the way,</a:t>
            </a:r>
            <a:br>
              <a:rPr lang="en-US" sz="3600" dirty="0">
                <a:solidFill>
                  <a:schemeClr val="bg1"/>
                </a:solidFill>
                <a:latin typeface="Roboto" panose="02000000000000000000" pitchFamily="2" charset="0"/>
                <a:cs typeface="Arial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Roboto" panose="02000000000000000000" pitchFamily="2" charset="0"/>
                <a:cs typeface="Arial" pitchFamily="34" charset="0"/>
              </a:rPr>
              <a:t>having nailed it to the cross.”</a:t>
            </a:r>
            <a:br>
              <a:rPr lang="en-US" sz="3600" dirty="0">
                <a:solidFill>
                  <a:schemeClr val="bg1"/>
                </a:solidFill>
                <a:latin typeface="Roboto" panose="02000000000000000000" pitchFamily="2" charset="0"/>
                <a:cs typeface="Arial" pitchFamily="34" charset="0"/>
              </a:rPr>
            </a:br>
            <a:r>
              <a:rPr lang="en-US" sz="3200" b="1" dirty="0">
                <a:solidFill>
                  <a:schemeClr val="bg1"/>
                </a:solidFill>
                <a:latin typeface="Roboto" panose="02000000000000000000" pitchFamily="2" charset="0"/>
                <a:ea typeface="Roboto Medium" panose="02000000000000000000" pitchFamily="2" charset="0"/>
                <a:cs typeface="Arial" pitchFamily="34" charset="0"/>
              </a:rPr>
              <a:t>Colossians 2:14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400800"/>
            <a:ext cx="9144000" cy="1524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457200" y="1752600"/>
            <a:ext cx="81534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Richie Thetford						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42140543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676400"/>
          </a:xfrm>
        </p:spPr>
        <p:txBody>
          <a:bodyPr/>
          <a:lstStyle/>
          <a:p>
            <a:r>
              <a:rPr lang="en-US" sz="4800" b="1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Jesus Completed the</a:t>
            </a:r>
            <a:br>
              <a:rPr lang="en-US" sz="4800" b="1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</a:br>
            <a:r>
              <a:rPr lang="en-US" sz="4800" b="1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New Testament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828800"/>
            <a:ext cx="8915400" cy="4724400"/>
          </a:xfrm>
        </p:spPr>
        <p:txBody>
          <a:bodyPr/>
          <a:lstStyle/>
          <a:p>
            <a:r>
              <a:rPr lang="en-US" sz="3400" dirty="0">
                <a:latin typeface="Roboto" panose="02000000000000000000" pitchFamily="2" charset="0"/>
                <a:cs typeface="Arial" pitchFamily="34" charset="0"/>
              </a:rPr>
              <a:t>God revealed that His Son would come</a:t>
            </a:r>
          </a:p>
          <a:p>
            <a:pPr lvl="1"/>
            <a:r>
              <a:rPr lang="en-US" dirty="0">
                <a:solidFill>
                  <a:srgbClr val="FFFF0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Segoe UI Semibold" panose="020B0702040204020203" pitchFamily="34" charset="0"/>
              </a:rPr>
              <a:t>Hebrews 1:1-2</a:t>
            </a:r>
          </a:p>
          <a:p>
            <a:pPr lvl="2"/>
            <a:r>
              <a:rPr lang="en-US" sz="3000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Christ was God’s final word to man</a:t>
            </a:r>
          </a:p>
          <a:p>
            <a:r>
              <a:rPr lang="en-US" sz="3400" dirty="0">
                <a:latin typeface="Roboto" panose="02000000000000000000" pitchFamily="2" charset="0"/>
                <a:cs typeface="Arial" pitchFamily="34" charset="0"/>
              </a:rPr>
              <a:t>Christ “</a:t>
            </a:r>
            <a:r>
              <a:rPr lang="en-US" sz="3400" u="sng" dirty="0">
                <a:latin typeface="Roboto" panose="02000000000000000000" pitchFamily="2" charset="0"/>
                <a:cs typeface="Arial" pitchFamily="34" charset="0"/>
              </a:rPr>
              <a:t>closed the book</a:t>
            </a:r>
            <a:r>
              <a:rPr lang="en-US" sz="3400" dirty="0">
                <a:latin typeface="Roboto" panose="02000000000000000000" pitchFamily="2" charset="0"/>
                <a:cs typeface="Arial" pitchFamily="34" charset="0"/>
              </a:rPr>
              <a:t>” on the</a:t>
            </a:r>
            <a:br>
              <a:rPr lang="en-US" sz="3400" dirty="0">
                <a:latin typeface="Roboto" panose="02000000000000000000" pitchFamily="2" charset="0"/>
                <a:cs typeface="Arial" pitchFamily="34" charset="0"/>
              </a:rPr>
            </a:br>
            <a:r>
              <a:rPr lang="en-US" sz="3400" dirty="0">
                <a:latin typeface="Roboto" panose="02000000000000000000" pitchFamily="2" charset="0"/>
                <a:cs typeface="Arial" pitchFamily="34" charset="0"/>
              </a:rPr>
              <a:t>New Testament</a:t>
            </a:r>
          </a:p>
          <a:p>
            <a:pPr lvl="1"/>
            <a:r>
              <a:rPr lang="en-US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Fulfilled all prophecy</a:t>
            </a:r>
          </a:p>
          <a:p>
            <a:pPr lvl="1"/>
            <a:r>
              <a:rPr lang="en-US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Giving us </a:t>
            </a:r>
            <a:r>
              <a:rPr lang="en-US" b="1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ONE</a:t>
            </a:r>
            <a:r>
              <a:rPr lang="en-US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 more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400800"/>
            <a:ext cx="9144000" cy="1524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1752600"/>
            <a:ext cx="81534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Richie Thetford				                     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5400" b="1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The Future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1"/>
            <a:ext cx="84582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400" dirty="0">
                <a:latin typeface="Roboto" panose="02000000000000000000" pitchFamily="2" charset="0"/>
                <a:cs typeface="Arial" pitchFamily="34" charset="0"/>
              </a:rPr>
              <a:t>Kingdom will be delivered up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FF0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Segoe UI Semibold" panose="020B0702040204020203" pitchFamily="34" charset="0"/>
              </a:rPr>
              <a:t>1 Corinthians 15:24</a:t>
            </a:r>
          </a:p>
          <a:p>
            <a:pPr>
              <a:lnSpc>
                <a:spcPct val="90000"/>
              </a:lnSpc>
            </a:pPr>
            <a:r>
              <a:rPr lang="en-US" sz="3400" dirty="0">
                <a:latin typeface="Roboto" panose="02000000000000000000" pitchFamily="2" charset="0"/>
                <a:cs typeface="Arial" pitchFamily="34" charset="0"/>
              </a:rPr>
              <a:t>Many chapters written in world history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Christ will write the final chapter</a:t>
            </a:r>
          </a:p>
          <a:p>
            <a:pPr lvl="2">
              <a:lnSpc>
                <a:spcPct val="90000"/>
              </a:lnSpc>
            </a:pPr>
            <a:r>
              <a:rPr lang="en-US" sz="3000" dirty="0">
                <a:solidFill>
                  <a:srgbClr val="FFFF00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Segoe UI Semibold" panose="020B0702040204020203" pitchFamily="34" charset="0"/>
              </a:rPr>
              <a:t>Acts 1:9-11</a:t>
            </a:r>
          </a:p>
          <a:p>
            <a:pPr>
              <a:lnSpc>
                <a:spcPct val="90000"/>
              </a:lnSpc>
            </a:pPr>
            <a:r>
              <a:rPr lang="en-US" sz="3400" dirty="0">
                <a:latin typeface="Roboto" panose="02000000000000000000" pitchFamily="2" charset="0"/>
                <a:cs typeface="Arial" pitchFamily="34" charset="0"/>
              </a:rPr>
              <a:t>Each of us has a story of life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Christ will </a:t>
            </a:r>
            <a:r>
              <a:rPr lang="en-US" b="1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“</a:t>
            </a:r>
            <a:r>
              <a:rPr lang="en-US" b="1" u="sng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close the book</a:t>
            </a:r>
            <a:r>
              <a:rPr lang="en-US" b="1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”</a:t>
            </a:r>
            <a:r>
              <a:rPr lang="en-US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 on our life</a:t>
            </a:r>
          </a:p>
          <a:p>
            <a:pPr lvl="2">
              <a:lnSpc>
                <a:spcPct val="90000"/>
              </a:lnSpc>
            </a:pPr>
            <a:r>
              <a:rPr lang="en-US" sz="3000" dirty="0">
                <a:solidFill>
                  <a:srgbClr val="FFFF00"/>
                </a:solidFill>
                <a:latin typeface="Roboto" panose="02000000000000000000" pitchFamily="2" charset="0"/>
                <a:ea typeface="Roboto Medium" panose="02000000000000000000" pitchFamily="2" charset="0"/>
                <a:cs typeface="Arial" pitchFamily="34" charset="0"/>
              </a:rPr>
              <a:t>Revelation 14:13; 3:7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400800"/>
            <a:ext cx="9144000" cy="1524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1295400"/>
            <a:ext cx="81534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Richie Thetford						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5400" b="1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The Future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r>
              <a:rPr lang="en-US" sz="3400" dirty="0">
                <a:latin typeface="Roboto" panose="02000000000000000000" pitchFamily="2" charset="0"/>
                <a:cs typeface="Arial" pitchFamily="34" charset="0"/>
              </a:rPr>
              <a:t>What will Jesus write in our</a:t>
            </a:r>
            <a:br>
              <a:rPr lang="en-US" sz="3400" dirty="0">
                <a:latin typeface="Roboto" panose="02000000000000000000" pitchFamily="2" charset="0"/>
                <a:cs typeface="Arial" pitchFamily="34" charset="0"/>
              </a:rPr>
            </a:br>
            <a:r>
              <a:rPr lang="en-US" sz="3400" dirty="0">
                <a:latin typeface="Roboto" panose="02000000000000000000" pitchFamily="2" charset="0"/>
                <a:cs typeface="Arial" pitchFamily="34" charset="0"/>
              </a:rPr>
              <a:t>book of life?</a:t>
            </a:r>
          </a:p>
          <a:p>
            <a:pPr lvl="1"/>
            <a:r>
              <a:rPr lang="en-US" dirty="0">
                <a:solidFill>
                  <a:srgbClr val="FFFF00"/>
                </a:solidFill>
                <a:latin typeface="Roboto Medium" panose="02000000000000000000" pitchFamily="2" charset="0"/>
                <a:cs typeface="Segoe UI Semibold" panose="020B0702040204020203" pitchFamily="34" charset="0"/>
              </a:rPr>
              <a:t>Revelation 3:5; Matthew 10:32</a:t>
            </a:r>
          </a:p>
          <a:p>
            <a:r>
              <a:rPr lang="en-US" sz="3400" dirty="0">
                <a:latin typeface="Roboto" panose="02000000000000000000" pitchFamily="2" charset="0"/>
                <a:cs typeface="Arial" pitchFamily="34" charset="0"/>
              </a:rPr>
              <a:t>We will all stand before the judgment seat of God</a:t>
            </a:r>
          </a:p>
          <a:p>
            <a:pPr lvl="1"/>
            <a:r>
              <a:rPr lang="en-US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The question is:</a:t>
            </a:r>
          </a:p>
          <a:p>
            <a:pPr lvl="2"/>
            <a:r>
              <a:rPr lang="en-US" sz="3000" dirty="0">
                <a:solidFill>
                  <a:srgbClr val="FFFF00"/>
                </a:solidFill>
                <a:latin typeface="Roboto" panose="02000000000000000000" pitchFamily="2" charset="0"/>
                <a:cs typeface="Arial" pitchFamily="34" charset="0"/>
              </a:rPr>
              <a:t>Will our name be written in the book?</a:t>
            </a:r>
          </a:p>
          <a:p>
            <a:pPr lvl="2"/>
            <a:r>
              <a:rPr lang="en-US" sz="3000" dirty="0">
                <a:solidFill>
                  <a:srgbClr val="FFFF00"/>
                </a:solidFill>
                <a:latin typeface="Roboto Medium" panose="02000000000000000000" pitchFamily="2" charset="0"/>
                <a:cs typeface="Segoe UI Semibold" panose="020B0702040204020203" pitchFamily="34" charset="0"/>
              </a:rPr>
              <a:t>Revelation 20:12,15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400800"/>
            <a:ext cx="9144000" cy="152400"/>
          </a:xfrm>
          <a:prstGeom prst="rect">
            <a:avLst/>
          </a:prstGeom>
          <a:solidFill>
            <a:srgbClr val="9844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1371600"/>
            <a:ext cx="81534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Richie Thetford						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234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Book Antiqua</vt:lpstr>
      <vt:lpstr>Roboto</vt:lpstr>
      <vt:lpstr>Roboto Medium</vt:lpstr>
      <vt:lpstr>Segoe UI</vt:lpstr>
      <vt:lpstr>Segoe UI Semibold</vt:lpstr>
      <vt:lpstr>Default Design</vt:lpstr>
      <vt:lpstr>Jesus “Closed the Book”</vt:lpstr>
      <vt:lpstr>Isaiah Prophesied:</vt:lpstr>
      <vt:lpstr>Jesus “Closed the Book”</vt:lpstr>
      <vt:lpstr>Jesus Fulfilled Prophecy</vt:lpstr>
      <vt:lpstr>Jesus Completed the Old Testament</vt:lpstr>
      <vt:lpstr>Jesus Completed the Old Testament</vt:lpstr>
      <vt:lpstr>Jesus Completed the New Testament</vt:lpstr>
      <vt:lpstr>The Future</vt:lpstr>
      <vt:lpstr>The Future</vt:lpstr>
      <vt:lpstr>Jesus will “Close the Book”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“Closed the Book”</dc:title>
  <dc:creator>HP Authorized Customer</dc:creator>
  <cp:lastModifiedBy>Richard Thetford</cp:lastModifiedBy>
  <cp:revision>27</cp:revision>
  <dcterms:created xsi:type="dcterms:W3CDTF">2006-10-17T05:34:23Z</dcterms:created>
  <dcterms:modified xsi:type="dcterms:W3CDTF">2016-06-29T03:20:41Z</dcterms:modified>
</cp:coreProperties>
</file>