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4640A-0C98-4647-8DA3-24EAED5D16BF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E0FAC-C8F9-4ADF-8B8C-793EC57B5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rocess 7"/>
          <p:cNvSpPr/>
          <p:nvPr/>
        </p:nvSpPr>
        <p:spPr>
          <a:xfrm>
            <a:off x="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ocess 8"/>
          <p:cNvSpPr/>
          <p:nvPr/>
        </p:nvSpPr>
        <p:spPr>
          <a:xfrm>
            <a:off x="1188720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>
            <a:off x="228600" y="0"/>
            <a:ext cx="11734800" cy="3048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" y="304800"/>
            <a:ext cx="1158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 A True Friend</a:t>
            </a:r>
          </a:p>
        </p:txBody>
      </p:sp>
      <p:pic>
        <p:nvPicPr>
          <p:cNvPr id="13" name="Picture 12" descr="Bible Op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1295400"/>
            <a:ext cx="5181600" cy="34570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4" name="TextBox 13"/>
          <p:cNvSpPr txBox="1"/>
          <p:nvPr/>
        </p:nvSpPr>
        <p:spPr>
          <a:xfrm>
            <a:off x="3505200" y="25146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John 15:9-17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" y="4831140"/>
            <a:ext cx="1143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</a:rPr>
              <a:t>“The better part of one’s life consists of his friendships”</a:t>
            </a:r>
          </a:p>
          <a:p>
            <a:pPr algn="r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-- Abraham Lincoln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</a:rPr>
              <a:t>“Your friend is the man who knows all about you, and still likes you”</a:t>
            </a:r>
          </a:p>
          <a:p>
            <a:pPr algn="r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-- Elbert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Hubard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146CB18E-647E-439C-88DA-180B95FFDA3C}"/>
              </a:ext>
            </a:extLst>
          </p:cNvPr>
          <p:cNvSpPr/>
          <p:nvPr/>
        </p:nvSpPr>
        <p:spPr>
          <a:xfrm>
            <a:off x="0" y="6405227"/>
            <a:ext cx="11963400" cy="129855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00E56F-717C-47DD-8EF5-2FA1238D45C7}"/>
              </a:ext>
            </a:extLst>
          </p:cNvPr>
          <p:cNvSpPr txBox="1"/>
          <p:nvPr/>
        </p:nvSpPr>
        <p:spPr>
          <a:xfrm>
            <a:off x="0" y="6535082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11582400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r>
              <a:rPr 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Was a Friend to All While on Earth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9753600" cy="4881227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</a:rPr>
              <a:t>A friend to children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Matthew 19:13-15; Matthew 18:1-4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A friend to the poor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Matthew 11:1-5; 2 Corinthians 8:9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A friend to the sick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Matthew 14:13-14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A friend to all races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Matthew 28:19; Acts 15:8-9</a:t>
            </a:r>
          </a:p>
        </p:txBody>
      </p:sp>
      <p:pic>
        <p:nvPicPr>
          <p:cNvPr id="12" name="Picture 11" descr="bible_heav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1454356"/>
            <a:ext cx="3932814" cy="4885944"/>
          </a:xfrm>
          <a:prstGeom prst="rect">
            <a:avLst/>
          </a:prstGeom>
        </p:spPr>
      </p:pic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CF465E42-56BD-49F8-BDF8-03DA3C122BBE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D9664218-1473-4B11-8670-3C3D907614C5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562AE2E5-F718-4B7A-9815-94BE703A2058}"/>
              </a:ext>
            </a:extLst>
          </p:cNvPr>
          <p:cNvSpPr/>
          <p:nvPr/>
        </p:nvSpPr>
        <p:spPr>
          <a:xfrm>
            <a:off x="228600" y="0"/>
            <a:ext cx="11734800" cy="3048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FFF80793-82B0-471F-8813-685018FFFB0D}"/>
              </a:ext>
            </a:extLst>
          </p:cNvPr>
          <p:cNvSpPr/>
          <p:nvPr/>
        </p:nvSpPr>
        <p:spPr>
          <a:xfrm>
            <a:off x="0" y="6405227"/>
            <a:ext cx="11963400" cy="129855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5D54D2-B454-4C04-8802-695D3E008889}"/>
              </a:ext>
            </a:extLst>
          </p:cNvPr>
          <p:cNvSpPr txBox="1"/>
          <p:nvPr/>
        </p:nvSpPr>
        <p:spPr>
          <a:xfrm>
            <a:off x="0" y="6535082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D936FD-43D8-415A-B72E-30933C095881}"/>
              </a:ext>
            </a:extLst>
          </p:cNvPr>
          <p:cNvCxnSpPr/>
          <p:nvPr/>
        </p:nvCxnSpPr>
        <p:spPr>
          <a:xfrm>
            <a:off x="533400" y="1371600"/>
            <a:ext cx="11125200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11582400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r>
              <a:rPr 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Is a Friend to Sinners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9753600" cy="491139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</a:rPr>
              <a:t>Laid down His life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Romans 5:6-8; John 1:29; 1 Peter 1:18-19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Good news – forgiveness!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Acts 2:38; Romans 1:16; Acts 13:38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All are sinners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Romans 3:23; 3:9-12; Isaiah 64:6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He is touched by our weakness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Hebrews 4:15</a:t>
            </a:r>
          </a:p>
        </p:txBody>
      </p:sp>
      <p:pic>
        <p:nvPicPr>
          <p:cNvPr id="10" name="Picture 9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1447800"/>
            <a:ext cx="3543300" cy="4881228"/>
          </a:xfrm>
          <a:prstGeom prst="rect">
            <a:avLst/>
          </a:prstGeom>
        </p:spPr>
      </p:pic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58B164ED-45E4-4067-8992-2051FF925786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9BF5D758-52DD-4F5C-999A-4383625507B9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F2E86FA0-D66B-466C-ADF0-0FE3C7E8C6A3}"/>
              </a:ext>
            </a:extLst>
          </p:cNvPr>
          <p:cNvSpPr/>
          <p:nvPr/>
        </p:nvSpPr>
        <p:spPr>
          <a:xfrm>
            <a:off x="228600" y="0"/>
            <a:ext cx="11734800" cy="3048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BA5BE09D-D18A-4CE3-96AF-8D500041BAF7}"/>
              </a:ext>
            </a:extLst>
          </p:cNvPr>
          <p:cNvSpPr/>
          <p:nvPr/>
        </p:nvSpPr>
        <p:spPr>
          <a:xfrm>
            <a:off x="0" y="6405227"/>
            <a:ext cx="11963400" cy="129855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BCC44D-2231-4F55-941C-BE383C0F3B2E}"/>
              </a:ext>
            </a:extLst>
          </p:cNvPr>
          <p:cNvSpPr txBox="1"/>
          <p:nvPr/>
        </p:nvSpPr>
        <p:spPr>
          <a:xfrm>
            <a:off x="0" y="6535082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1BBF20-98F3-44F4-92D6-63F847AB5E06}"/>
              </a:ext>
            </a:extLst>
          </p:cNvPr>
          <p:cNvCxnSpPr/>
          <p:nvPr/>
        </p:nvCxnSpPr>
        <p:spPr>
          <a:xfrm>
            <a:off x="533400" y="1371600"/>
            <a:ext cx="11125200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11582400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JESUS</a:t>
            </a:r>
            <a:r>
              <a:rPr 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Calls Us to Be His Friends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9753600" cy="4881227"/>
          </a:xfrm>
        </p:spPr>
        <p:txBody>
          <a:bodyPr>
            <a:noAutofit/>
          </a:bodyPr>
          <a:lstStyle/>
          <a:p>
            <a:r>
              <a:rPr lang="en-US" sz="3400" b="1" dirty="0">
                <a:latin typeface="Calibri" panose="020F0502020204030204" pitchFamily="34" charset="0"/>
              </a:rPr>
              <a:t>Showed His friendship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John 15:13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Calls all to be His friends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Matthew 11:28-30; Mark 16:15; Matthew 18:18-19</a:t>
            </a:r>
          </a:p>
          <a:p>
            <a:r>
              <a:rPr lang="en-US" sz="3400" b="1" dirty="0">
                <a:latin typeface="Calibri" panose="020F0502020204030204" pitchFamily="34" charset="0"/>
              </a:rPr>
              <a:t>How do we become His friend?</a:t>
            </a:r>
          </a:p>
          <a:p>
            <a:pPr lvl="1"/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John 15:14; Matthew 7:21-23</a:t>
            </a:r>
          </a:p>
          <a:p>
            <a:pPr lvl="1"/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Believe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(John 8:24);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Repent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(Luke 13:3-5);</a:t>
            </a:r>
            <a:b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Confess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(Matt 10:32);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Baptized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(Acts 22:16)</a:t>
            </a:r>
          </a:p>
        </p:txBody>
      </p:sp>
      <p:pic>
        <p:nvPicPr>
          <p:cNvPr id="10" name="Picture 9" descr="784222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57302" y="1449712"/>
            <a:ext cx="2928516" cy="1905301"/>
          </a:xfrm>
          <a:prstGeom prst="rect">
            <a:avLst/>
          </a:prstGeom>
        </p:spPr>
      </p:pic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DE712965-A420-4FDA-9536-4EFE7E63F4C0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35CF93F-71EC-4E33-8BD3-B6434422DE02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0BD5E614-C91A-48F8-9FA3-4D404889651B}"/>
              </a:ext>
            </a:extLst>
          </p:cNvPr>
          <p:cNvSpPr/>
          <p:nvPr/>
        </p:nvSpPr>
        <p:spPr>
          <a:xfrm>
            <a:off x="228600" y="0"/>
            <a:ext cx="11734800" cy="3048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EFFFA54E-8707-40A8-A872-220E50685834}"/>
              </a:ext>
            </a:extLst>
          </p:cNvPr>
          <p:cNvSpPr/>
          <p:nvPr/>
        </p:nvSpPr>
        <p:spPr>
          <a:xfrm>
            <a:off x="0" y="6405227"/>
            <a:ext cx="11963400" cy="129855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7BA78D-8072-4C89-8ADE-28E351F4EAE5}"/>
              </a:ext>
            </a:extLst>
          </p:cNvPr>
          <p:cNvSpPr txBox="1"/>
          <p:nvPr/>
        </p:nvSpPr>
        <p:spPr>
          <a:xfrm>
            <a:off x="0" y="6535082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091DFE3-0500-4FA6-B9E4-B92616C21A4B}"/>
              </a:ext>
            </a:extLst>
          </p:cNvPr>
          <p:cNvCxnSpPr/>
          <p:nvPr/>
        </p:nvCxnSpPr>
        <p:spPr>
          <a:xfrm>
            <a:off x="533400" y="1371600"/>
            <a:ext cx="11125200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person holding a person in water&#10;&#10;Description automatically generated with medium confidence">
            <a:extLst>
              <a:ext uri="{FF2B5EF4-FFF2-40B4-BE49-F238E27FC236}">
                <a16:creationId xmlns:a16="http://schemas.microsoft.com/office/drawing/2014/main" id="{FC70AF13-7558-4C60-8EBD-C5F125A89A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302" y="3886200"/>
            <a:ext cx="3029207" cy="24428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04800"/>
            <a:ext cx="5181600" cy="1143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CONCLUSION</a:t>
            </a:r>
            <a:endParaRPr lang="en-US" sz="4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11277600" cy="4800597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</a:rPr>
              <a:t>Jesus was a “people person”</a:t>
            </a:r>
          </a:p>
          <a:p>
            <a:endParaRPr lang="en-US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Jesus loved the sinner – hated the sin!</a:t>
            </a:r>
          </a:p>
          <a:p>
            <a:pPr lvl="1"/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People treated as those of great worth</a:t>
            </a:r>
          </a:p>
          <a:p>
            <a:pPr lvl="1"/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Sees what we can become – when we turn from sin</a:t>
            </a:r>
            <a:b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and become His friend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" y="5120007"/>
            <a:ext cx="11277600" cy="975993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5282625"/>
            <a:ext cx="1127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Jesus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 urges you to come, accept His friendship, and be His friend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304800" y="2209800"/>
            <a:ext cx="11582400" cy="5334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2209800"/>
            <a:ext cx="1158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“I never met a person I didn’t like.”</a:t>
            </a:r>
            <a:r>
              <a:rPr lang="en-US" sz="2800" b="1" dirty="0">
                <a:latin typeface="Calibri" panose="020F0502020204030204" pitchFamily="34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-- Will Rogers</a:t>
            </a:r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3A0D944C-FE2C-4197-912D-9D6565B4A80A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6A34E3A2-B0DD-43F0-9DC9-F3975F7E960B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244BF3C2-E4FF-48FA-B424-82715B3FF4C3}"/>
              </a:ext>
            </a:extLst>
          </p:cNvPr>
          <p:cNvSpPr/>
          <p:nvPr/>
        </p:nvSpPr>
        <p:spPr>
          <a:xfrm>
            <a:off x="228600" y="0"/>
            <a:ext cx="11734800" cy="304800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8496EEA2-3E92-4C08-958B-B74692F3EA47}"/>
              </a:ext>
            </a:extLst>
          </p:cNvPr>
          <p:cNvSpPr/>
          <p:nvPr/>
        </p:nvSpPr>
        <p:spPr>
          <a:xfrm>
            <a:off x="0" y="6405227"/>
            <a:ext cx="11963400" cy="129855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9CFC5A-6876-4C9D-9E80-AF06F50BF196}"/>
              </a:ext>
            </a:extLst>
          </p:cNvPr>
          <p:cNvSpPr txBox="1"/>
          <p:nvPr/>
        </p:nvSpPr>
        <p:spPr>
          <a:xfrm>
            <a:off x="0" y="6535082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757D16-B438-4805-8026-29E2B5DF8B84}"/>
              </a:ext>
            </a:extLst>
          </p:cNvPr>
          <p:cNvCxnSpPr/>
          <p:nvPr/>
        </p:nvCxnSpPr>
        <p:spPr>
          <a:xfrm>
            <a:off x="533400" y="1371600"/>
            <a:ext cx="11125200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344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JESUS Was a Friend to All While on Earth</vt:lpstr>
      <vt:lpstr>JESUS Is a Friend to Sinners</vt:lpstr>
      <vt:lpstr>JESUS Calls Us to Be His Friends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18</cp:revision>
  <dcterms:created xsi:type="dcterms:W3CDTF">2010-09-15T15:36:43Z</dcterms:created>
  <dcterms:modified xsi:type="dcterms:W3CDTF">2023-12-03T21:42:55Z</dcterms:modified>
</cp:coreProperties>
</file>