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778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E6660-3DF5-40C5-B701-771D023FBF12}" type="datetimeFigureOut">
              <a:rPr lang="en-US" smtClean="0"/>
              <a:pPr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3F45B-8474-490A-9FA7-1CC1A31076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n-bibl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381000"/>
            <a:ext cx="6324600" cy="37338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5334000" y="4876800"/>
            <a:ext cx="6324600" cy="12954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0" y="4171950"/>
            <a:ext cx="6324600" cy="62865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But I say to you…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0" y="4876800"/>
            <a:ext cx="6324600" cy="12192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People hear things religiously that are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NOT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 true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hur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381000"/>
            <a:ext cx="4648200" cy="58045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609603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You have heard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that it was said,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67671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Inter" panose="020B0502030000000004" pitchFamily="34" charset="0"/>
                <a:cs typeface="Arial" pitchFamily="34" charset="0"/>
              </a:rPr>
              <a:t>Matthew 5:21-48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C073DC-8F6A-4539-9DAB-9BC49E72E88C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AD43BBDC-31BF-4AC9-A2D1-B36391E53CA3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BAPTISM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– Always Before Salvation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1788616"/>
            <a:ext cx="10515600" cy="35441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b="1" u="sng" dirty="0">
                <a:latin typeface="Inter" panose="020B0502030000000004" pitchFamily="34" charset="0"/>
                <a:cs typeface="Arial" pitchFamily="34" charset="0"/>
              </a:rPr>
              <a:t>Mark 16:16 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– “He who believes and is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baptized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 will be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saved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…..”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b="1" u="sng" dirty="0">
                <a:latin typeface="Inter" panose="020B0502030000000004" pitchFamily="34" charset="0"/>
                <a:cs typeface="Arial" pitchFamily="34" charset="0"/>
              </a:rPr>
              <a:t>Acts 2:38 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– “Then Peter said to them, Repent, and let every one of you be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baptized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 in the name of Jesus Christ for the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remission of sins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…..”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b="1" u="sng" dirty="0">
                <a:latin typeface="Inter" panose="020B0502030000000004" pitchFamily="34" charset="0"/>
                <a:cs typeface="Arial" pitchFamily="34" charset="0"/>
              </a:rPr>
              <a:t>Acts 22:16 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“And now why are you waiting? Arise and be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baptized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, and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wash away your sins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…..”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sz="2400" b="1" u="sng" dirty="0">
                <a:latin typeface="Inter" panose="020B0502030000000004" pitchFamily="34" charset="0"/>
                <a:cs typeface="Arial" pitchFamily="34" charset="0"/>
              </a:rPr>
              <a:t>Romans 6:4 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– “Therefore we were buried with Him through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baptism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 into death, that just as Christ was raised from the dead by the glory of the Father, even so we also should walk in </a:t>
            </a:r>
            <a:r>
              <a:rPr lang="en-US" sz="2400" b="1" dirty="0">
                <a:solidFill>
                  <a:srgbClr val="C00000"/>
                </a:solidFill>
                <a:latin typeface="Inter" panose="020B0502030000000004" pitchFamily="34" charset="0"/>
                <a:cs typeface="Arial" pitchFamily="34" charset="0"/>
              </a:rPr>
              <a:t>newness of life</a:t>
            </a:r>
            <a:r>
              <a:rPr lang="en-US" sz="2400" dirty="0">
                <a:latin typeface="Inter" panose="020B0502030000000004" pitchFamily="34" charset="0"/>
                <a:cs typeface="Arial" pitchFamily="34" charset="0"/>
              </a:rPr>
              <a:t>.”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966FA0-040E-4B9B-9B01-8E57DE7F9113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B58CBE-9888-4160-83C3-6C5E848CF415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915AE7-3671-486D-8135-67D545AC33A3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200DED-7275-4C62-A2C0-67D5E3690C5A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7016F6-DEF4-4652-8B61-CF1BC3E9BC96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40E4E5-9255-49FE-AC5D-023F9ACF52DD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28EA55-31BD-4AFB-A410-14611720D34B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F3EE44F-0E80-4640-8947-80D9D44BBD6F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DD2066-AD7D-4CDA-B16B-27AB9639590A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It Was Said, But I Say to You…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8991600" cy="4373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You have a right to your own belief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2 Thessalonians 2:10-12</a:t>
            </a:r>
          </a:p>
        </p:txBody>
      </p:sp>
      <p:sp>
        <p:nvSpPr>
          <p:cNvPr id="9" name="Rectangle 8"/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996744" y="3124200"/>
            <a:ext cx="6928055" cy="272981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990600" y="3886200"/>
            <a:ext cx="69280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Jesus said I will build</a:t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“My church”</a:t>
            </a:r>
          </a:p>
        </p:txBody>
      </p:sp>
      <p:pic>
        <p:nvPicPr>
          <p:cNvPr id="18" name="Picture 17" descr="Thompson Bible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23454" y="1706570"/>
            <a:ext cx="3212896" cy="42795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0B5014E-B9D2-4F50-99DA-D6A4D98E4FD7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424861-30EB-4C0E-8328-C0D7C7B1FF75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CACB11-724C-4E86-9265-E5696E5DB978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8DA1B15-8F4D-473E-A04B-EFF71441C457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FABF9F-5BCC-435F-80AA-2812E9D93281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8991600" cy="4373563"/>
          </a:xfrm>
        </p:spPr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I can prove anything by the Bible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2 Peter 3:16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Men can’t see the Bible alike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John 17:20-23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1 Corinthians 14:33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Ephesians 3:3-4; 5:17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1 Corinthians 1:10</a:t>
            </a:r>
          </a:p>
        </p:txBody>
      </p:sp>
      <p:pic>
        <p:nvPicPr>
          <p:cNvPr id="19" name="Picture 18" descr="bibl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7719835" y="2198098"/>
            <a:ext cx="4038597" cy="330000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70D7177-A979-49BD-AA55-0A4D6BCCB6E3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5F432-E333-4CF5-843C-9994F7DBBE58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67ECB8B-40E6-4CC3-ADE8-57D96F14F391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A160DD-F965-40A1-B26A-1372A5E5D6BE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7675DB-8734-4ECA-8112-D21C349C4AAC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EA4ADDF-4CAA-4FD7-A79D-CC6E15D86B08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91A28EE-92FA-42B9-B3AD-D178F0349FC0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CEAF7B3-1EEA-43C8-9927-6A6F68510CAC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00536C3-E08E-4052-8E33-FBB6B63C2306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  <p:sp>
        <p:nvSpPr>
          <p:cNvPr id="25" name="Rounded Rectangle 13">
            <a:extLst>
              <a:ext uri="{FF2B5EF4-FFF2-40B4-BE49-F238E27FC236}">
                <a16:creationId xmlns:a16="http://schemas.microsoft.com/office/drawing/2014/main" id="{34D9877D-BFD0-45BA-BBD9-5368A96B4DBA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860759C-35E8-4663-8B38-C11448131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It Was Said, But I Say to You…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13">
            <a:extLst>
              <a:ext uri="{FF2B5EF4-FFF2-40B4-BE49-F238E27FC236}">
                <a16:creationId xmlns:a16="http://schemas.microsoft.com/office/drawing/2014/main" id="{4C7B6F66-86B9-4BD2-9008-81FD0642D549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8991600" cy="43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The church is not that important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Acts 2:23-24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Ephesians 1:22-23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One church is just</a:t>
            </a:r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</a:b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as good as another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Ephesians 5:23-27</a:t>
            </a:r>
          </a:p>
        </p:txBody>
      </p:sp>
      <p:pic>
        <p:nvPicPr>
          <p:cNvPr id="15" name="Picture 14" descr="e1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2337800"/>
            <a:ext cx="4381500" cy="369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8A0E2B-EF14-4340-A347-324D88D6F70D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EB3D7A-C869-4FA3-BABB-2651DF9FCC96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C202CF-F148-4F63-8355-6E704A1EA9C7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5AB7F06-30A1-4132-8CBD-3AEF1DA9ABE5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F0A6929-4013-4219-8F60-124F6216FD6C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5132381-49AB-41B8-BEF3-CC603289774F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BC6F0C-892A-4AFC-8400-96F9A3533277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10805B9-6A38-43EB-BDF9-40C887DD90E1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C6410A-4803-46FB-BAB8-C24387C62706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8AA9C353-320D-4703-8CFB-F5FBC7C6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It Was Said, But I Say to You…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7696200" cy="43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One can be saved by faith only</a:t>
            </a:r>
            <a:endParaRPr lang="en-US" sz="3000" dirty="0">
              <a:solidFill>
                <a:srgbClr val="C00000"/>
              </a:solidFill>
              <a:latin typeface="Inter" panose="020B0502030000000004" pitchFamily="34" charset="0"/>
              <a:cs typeface="Arial" pitchFamily="34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Matthew 7:21</a:t>
            </a: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Romans 5:1</a:t>
            </a:r>
          </a:p>
        </p:txBody>
      </p:sp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57885"/>
            <a:ext cx="5029200" cy="368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7" descr="stockfresh_id55165_happy-business-man-pointing-at-copyspace_sizeXS_caaaaa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57537" y="3246035"/>
            <a:ext cx="3572126" cy="27491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31742" y="2673965"/>
            <a:ext cx="381245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Inter" panose="020B0502030000000004" pitchFamily="34" charset="0"/>
                <a:cs typeface="Arial" pitchFamily="34" charset="0"/>
              </a:rPr>
              <a:t>“You see then that a man is justified by works, and not by faith only.”</a:t>
            </a:r>
            <a:r>
              <a:rPr lang="en-US" dirty="0"/>
              <a:t> </a:t>
            </a:r>
          </a:p>
          <a:p>
            <a:pPr algn="ctr"/>
            <a:r>
              <a:rPr lang="en-US" sz="2400" b="1" dirty="0">
                <a:latin typeface="Inter Medium" panose="020B0602030000000004" pitchFamily="34" charset="0"/>
                <a:ea typeface="Inter Medium" panose="020B0602030000000004" pitchFamily="34" charset="0"/>
              </a:rPr>
              <a:t>James 2:24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7111052-C621-47B1-A7BD-B51EDBF2F001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07312EA-BEFD-4768-9DB3-30E9B8B2A82D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7184AB1-9361-48B5-B0C8-E95403B40E75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83F347-BA1B-4815-BB95-1A102A294AE0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BD309-41B1-489F-9272-BA308E322A24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762CAE5-4E22-4E3C-81A8-17277541527D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E057C5C-8A21-4E13-88DE-6E9EF86910C2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1A8ED1-2757-4911-AFCB-BCC60AD8876D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0A2299-AD91-462C-BCE6-37833DDB5CB3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  <p:sp>
        <p:nvSpPr>
          <p:cNvPr id="28" name="Rounded Rectangle 13">
            <a:extLst>
              <a:ext uri="{FF2B5EF4-FFF2-40B4-BE49-F238E27FC236}">
                <a16:creationId xmlns:a16="http://schemas.microsoft.com/office/drawing/2014/main" id="{9D988E04-8BC0-4E77-97D1-26E31442067C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A641697-ABEC-4E88-BE1D-9B8A5788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It Was Said, But I Say to You…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10210800" cy="43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Baptism is not essential to salvation</a:t>
            </a:r>
            <a:endParaRPr lang="en-US" sz="3000" dirty="0">
              <a:solidFill>
                <a:srgbClr val="C00000"/>
              </a:solidFill>
              <a:latin typeface="Inter" panose="020B0502030000000004" pitchFamily="34" charset="0"/>
              <a:cs typeface="Arial" pitchFamily="34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Mark 16:16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1200" y="6172200"/>
            <a:ext cx="8229600" cy="152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87204"/>
              </p:ext>
            </p:extLst>
          </p:nvPr>
        </p:nvGraphicFramePr>
        <p:xfrm>
          <a:off x="990600" y="2895600"/>
          <a:ext cx="10210800" cy="299041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92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8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578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Inter" panose="020B0502030000000004" pitchFamily="34" charset="0"/>
                          <a:cs typeface="Arial" pitchFamily="34" charset="0"/>
                        </a:rPr>
                        <a:t>Views of Mark 16:16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940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 Medium" panose="020B0602030000000004" pitchFamily="34" charset="0"/>
                          <a:ea typeface="Inter Medium" panose="020B0602030000000004" pitchFamily="34" charset="0"/>
                        </a:rPr>
                        <a:t>Baptist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“He who believes and is </a:t>
                      </a:r>
                      <a:r>
                        <a:rPr lang="en-US" sz="2200" b="1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not</a:t>
                      </a:r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 baptized shall be saved”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40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 Medium" panose="020B0602030000000004" pitchFamily="34" charset="0"/>
                          <a:ea typeface="Inter Medium" panose="020B0602030000000004" pitchFamily="34" charset="0"/>
                        </a:rPr>
                        <a:t>Catholic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“He who believes</a:t>
                      </a:r>
                      <a:r>
                        <a:rPr lang="en-US" sz="2200" b="1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 not </a:t>
                      </a:r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and is baptized shall</a:t>
                      </a:r>
                      <a:r>
                        <a:rPr lang="en-US" sz="2200" baseline="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 be saved”</a:t>
                      </a:r>
                      <a:endParaRPr lang="en-US" sz="2200" dirty="0">
                        <a:effectLst/>
                        <a:latin typeface="Inter" panose="020B0502030000000004" pitchFamily="34" charset="0"/>
                        <a:ea typeface="Inter" panose="020B05020300000000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940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 Medium" panose="020B0602030000000004" pitchFamily="34" charset="0"/>
                          <a:ea typeface="Inter Medium" panose="020B0602030000000004" pitchFamily="34" charset="0"/>
                        </a:rPr>
                        <a:t>Atheist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“He who believes and is baptized shall </a:t>
                      </a:r>
                      <a:r>
                        <a:rPr lang="en-US" sz="2200" b="1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not</a:t>
                      </a:r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 be saved”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398"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 Medium" panose="020B0602030000000004" pitchFamily="34" charset="0"/>
                          <a:ea typeface="Inter Medium" panose="020B0602030000000004" pitchFamily="34" charset="0"/>
                        </a:rPr>
                        <a:t>Universalist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“He who believes</a:t>
                      </a:r>
                      <a:r>
                        <a:rPr lang="en-US" sz="2200" b="1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 not </a:t>
                      </a:r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and is</a:t>
                      </a:r>
                      <a:r>
                        <a:rPr lang="en-US" sz="2200" b="1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 not </a:t>
                      </a:r>
                      <a:r>
                        <a:rPr lang="en-US" sz="2200" dirty="0">
                          <a:effectLst/>
                          <a:latin typeface="Inter" panose="020B0502030000000004" pitchFamily="34" charset="0"/>
                          <a:ea typeface="Inter" panose="020B0502030000000004" pitchFamily="34" charset="0"/>
                        </a:rPr>
                        <a:t>baptized shall be saved”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4327E33-056E-479B-8DAD-E0CF525DD74D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ACCA5E-01B0-4688-AD93-CEF37525C0E0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EBFDAE-D2F9-4E45-BE4C-97C8E6E25D95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5F2089-CC4B-474D-8380-DDD16B66206A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38E0A3-B0B5-4B3D-8F93-87F69FA94463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0AED62-3D0D-4415-A8E2-E5B0A2DE3345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16B8B3-2437-4A99-8F31-53630A715625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38105D8-C810-41D9-A523-514B00A75690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29025E-D732-43B2-B5D0-AC776B905CCA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834F307B-8C09-4744-B136-033084E2B2D4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6728F13-E10F-4863-9D94-86FFF5FD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It Was Said, But I Say to You…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10363200" cy="43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Believing in Jesus puts you on the road to heaven</a:t>
            </a:r>
            <a:endParaRPr lang="en-US" sz="3000" b="1" dirty="0">
              <a:solidFill>
                <a:schemeClr val="accent6">
                  <a:lumMod val="75000"/>
                </a:schemeClr>
              </a:solidFill>
              <a:latin typeface="Inter" panose="020B0502030000000004" pitchFamily="34" charset="0"/>
              <a:cs typeface="Arial" pitchFamily="34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John 14:6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3004268"/>
            <a:ext cx="10210800" cy="2863130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971800" y="29718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WHICH ONE IS NOT ESSENTIAL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800" y="534418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FOR SALVATION?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76800" y="3238146"/>
            <a:ext cx="990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9300" y="3471208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Body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Spirit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Hope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Faith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Baptism</a:t>
            </a:r>
          </a:p>
          <a:p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God</a:t>
            </a:r>
          </a:p>
        </p:txBody>
      </p:sp>
      <p:sp>
        <p:nvSpPr>
          <p:cNvPr id="25" name="Pentagon 24"/>
          <p:cNvSpPr/>
          <p:nvPr/>
        </p:nvSpPr>
        <p:spPr>
          <a:xfrm rot="10800000">
            <a:off x="7010400" y="3962400"/>
            <a:ext cx="3352800" cy="762000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543800" y="4114803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nter" panose="020B0502030000000004" pitchFamily="34" charset="0"/>
                <a:cs typeface="Arial" pitchFamily="34" charset="0"/>
              </a:rPr>
              <a:t>Ephesians 4:4-6</a:t>
            </a:r>
          </a:p>
        </p:txBody>
      </p:sp>
      <p:pic>
        <p:nvPicPr>
          <p:cNvPr id="27" name="Picture 26" descr="Bible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254" y="2928072"/>
            <a:ext cx="2518546" cy="2863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5C16C178-9E69-46BD-B8CC-08D0AAFF21D9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DE8F478-67E0-43A1-87F6-3D23DE051B37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4898E31-FE0D-4DFD-A613-4FB8F327F6E6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E032553-2045-4871-8B7D-1CE564A4761A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DFB3AE9-0E06-4666-8ACF-017C2D972D61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8B7D1-D8A4-49EB-B678-C48CF7A8B5CD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78F7E1C-683D-4B72-8220-FFE0CFFA4E3B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CD362AA-1907-4A34-830F-AA9939916B9C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FE72B69-776E-4148-9918-46ED677B136D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  <p:sp>
        <p:nvSpPr>
          <p:cNvPr id="36" name="Rounded Rectangle 13">
            <a:extLst>
              <a:ext uri="{FF2B5EF4-FFF2-40B4-BE49-F238E27FC236}">
                <a16:creationId xmlns:a16="http://schemas.microsoft.com/office/drawing/2014/main" id="{2DED1EEE-EC21-458D-B13A-F81818CED403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8CBA316-31A7-4C73-ABBF-41A76011F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It Was Said, But I Say to You…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  <p:bldP spid="23" grpId="0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10363200" cy="43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Believing in Jesus puts you on the road to heaven</a:t>
            </a:r>
            <a:endParaRPr lang="en-US" sz="3000" dirty="0">
              <a:solidFill>
                <a:srgbClr val="C00000"/>
              </a:solidFill>
              <a:latin typeface="Inter" panose="020B0502030000000004" pitchFamily="34" charset="0"/>
              <a:cs typeface="Arial" pitchFamily="34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Matthew 7:13-14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3048000"/>
            <a:ext cx="10210800" cy="26670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66800" y="3161943"/>
            <a:ext cx="10058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"Enter by the narrow gate; for wide is the gate</a:t>
            </a:r>
            <a:b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</a:b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and broad is the way that leads to destruction,</a:t>
            </a:r>
            <a:b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</a:b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and there are many who go in by it. Because narrow</a:t>
            </a:r>
            <a:b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</a:b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is the gate and difficult is the way which leads to life, and </a:t>
            </a:r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there are few who find it</a:t>
            </a:r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.”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E5ABF37-558B-44C0-9B87-21BD194626DE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E03139-3A08-4C42-BC45-E3CB11FB9A4D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C8F2F-28DA-492F-9D80-D4D7867CCDD9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16A8AC-4D1B-424E-B118-DA7BBCACC476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3C09D7-0F71-4C73-8C72-E5C070B4A0FC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3B8292-1538-4AC9-A392-18805A049DF0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E312E0-BFBC-4A44-9486-19A43DF8AB37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220CE2-492A-4507-9412-0561A55233C0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ED9073-73CA-4A26-A446-B8FEAB432478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6DF5BFD8-523A-4702-B023-D28775BDE770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6C8FADA-EB9C-446C-8726-5B2842FD5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It Was Said, But I Say to You…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3"/>
            <a:ext cx="10210800" cy="43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Inter" panose="020B0502030000000004" pitchFamily="34" charset="0"/>
                <a:cs typeface="Arial" pitchFamily="34" charset="0"/>
              </a:rPr>
              <a:t>Are we truly following the Word of Jesus Christ?</a:t>
            </a:r>
            <a:endParaRPr lang="en-US" sz="3000" dirty="0">
              <a:solidFill>
                <a:srgbClr val="C00000"/>
              </a:solidFill>
              <a:latin typeface="Inter" panose="020B0502030000000004" pitchFamily="34" charset="0"/>
              <a:cs typeface="Arial" pitchFamily="34" charset="0"/>
            </a:endParaRPr>
          </a:p>
          <a:p>
            <a:pPr lvl="1"/>
            <a:r>
              <a:rPr lang="en-US" sz="3000" dirty="0">
                <a:solidFill>
                  <a:srgbClr val="C00000"/>
                </a:solidFill>
                <a:latin typeface="Inter Medium" panose="020B0602030000000004" pitchFamily="34" charset="0"/>
                <a:ea typeface="Inter Medium" panose="020B0602030000000004" pitchFamily="34" charset="0"/>
                <a:cs typeface="Arial" pitchFamily="34" charset="0"/>
              </a:rPr>
              <a:t>John 12:48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" y="3048000"/>
            <a:ext cx="10210800" cy="275303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3535740"/>
            <a:ext cx="1005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“He who rejects Me, and does not receive My words, has that which judges him--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the word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that I have spoken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will judge him in the last day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.”</a:t>
            </a:r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BAAAE9-4EEF-4BDB-A848-F1EC8AD9AB9F}"/>
              </a:ext>
            </a:extLst>
          </p:cNvPr>
          <p:cNvSpPr/>
          <p:nvPr/>
        </p:nvSpPr>
        <p:spPr>
          <a:xfrm>
            <a:off x="5334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EF783E-E160-4717-BFA1-E30E4A93560E}"/>
              </a:ext>
            </a:extLst>
          </p:cNvPr>
          <p:cNvSpPr/>
          <p:nvPr/>
        </p:nvSpPr>
        <p:spPr>
          <a:xfrm>
            <a:off x="11506200" y="381000"/>
            <a:ext cx="152400" cy="5791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1C4865D-D74B-4473-8AF0-30C81C941F41}"/>
              </a:ext>
            </a:extLst>
          </p:cNvPr>
          <p:cNvSpPr/>
          <p:nvPr/>
        </p:nvSpPr>
        <p:spPr>
          <a:xfrm>
            <a:off x="685800" y="381000"/>
            <a:ext cx="109728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58C86B-4BD2-4585-93B0-393AE4C0E41A}"/>
              </a:ext>
            </a:extLst>
          </p:cNvPr>
          <p:cNvSpPr/>
          <p:nvPr/>
        </p:nvSpPr>
        <p:spPr>
          <a:xfrm>
            <a:off x="609600" y="6019800"/>
            <a:ext cx="10896600" cy="1523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8C2EFA-140E-4BD9-9422-AD47E3D09069}"/>
              </a:ext>
            </a:extLst>
          </p:cNvPr>
          <p:cNvSpPr/>
          <p:nvPr/>
        </p:nvSpPr>
        <p:spPr>
          <a:xfrm>
            <a:off x="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E723845-1E55-4905-8D3D-4E95DBF55A86}"/>
              </a:ext>
            </a:extLst>
          </p:cNvPr>
          <p:cNvSpPr/>
          <p:nvPr/>
        </p:nvSpPr>
        <p:spPr>
          <a:xfrm>
            <a:off x="11811000" y="0"/>
            <a:ext cx="381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E9B9D28-54F8-4313-9ACE-59BA4EE45F38}"/>
              </a:ext>
            </a:extLst>
          </p:cNvPr>
          <p:cNvSpPr/>
          <p:nvPr/>
        </p:nvSpPr>
        <p:spPr>
          <a:xfrm>
            <a:off x="228600" y="0"/>
            <a:ext cx="11734800" cy="22860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0FA44DF-9563-42EF-9767-57E52097FB26}"/>
              </a:ext>
            </a:extLst>
          </p:cNvPr>
          <p:cNvSpPr/>
          <p:nvPr/>
        </p:nvSpPr>
        <p:spPr>
          <a:xfrm>
            <a:off x="228600" y="6337985"/>
            <a:ext cx="11734800" cy="21521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0820C83-E8F0-4C89-AFBD-866C0279AF9F}"/>
              </a:ext>
            </a:extLst>
          </p:cNvPr>
          <p:cNvSpPr txBox="1"/>
          <p:nvPr/>
        </p:nvSpPr>
        <p:spPr>
          <a:xfrm>
            <a:off x="0" y="6550223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</a:rPr>
              <a:t>Richie Thetford									           www.thetfordcountry. com</a:t>
            </a:r>
          </a:p>
        </p:txBody>
      </p:sp>
      <p:sp>
        <p:nvSpPr>
          <p:cNvPr id="26" name="Rounded Rectangle 13">
            <a:extLst>
              <a:ext uri="{FF2B5EF4-FFF2-40B4-BE49-F238E27FC236}">
                <a16:creationId xmlns:a16="http://schemas.microsoft.com/office/drawing/2014/main" id="{F1F03023-ED4D-414F-A622-BBE01CC12A58}"/>
              </a:ext>
            </a:extLst>
          </p:cNvPr>
          <p:cNvSpPr/>
          <p:nvPr/>
        </p:nvSpPr>
        <p:spPr>
          <a:xfrm>
            <a:off x="990600" y="838200"/>
            <a:ext cx="10210800" cy="7620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B0DF880D-4050-4EC7-AF84-BEDBE6E09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838200"/>
            <a:ext cx="102108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ter" panose="020B0502030000000004" pitchFamily="34" charset="0"/>
                <a:cs typeface="Arial" pitchFamily="34" charset="0"/>
              </a:rPr>
              <a:t>Conclusion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690</Words>
  <Application>Microsoft Office PowerPoint</Application>
  <PresentationFormat>Widescreen</PresentationFormat>
  <Paragraphs>76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Inter</vt:lpstr>
      <vt:lpstr>Inter Medium</vt:lpstr>
      <vt:lpstr>Office Theme</vt:lpstr>
      <vt:lpstr>But I say to you…</vt:lpstr>
      <vt:lpstr>It Was Said, But I Say to You…</vt:lpstr>
      <vt:lpstr>It Was Said, But I Say to You…</vt:lpstr>
      <vt:lpstr>It Was Said, But I Say to You…</vt:lpstr>
      <vt:lpstr>It Was Said, But I Say to You…</vt:lpstr>
      <vt:lpstr>It Was Said, But I Say to You…</vt:lpstr>
      <vt:lpstr>It Was Said, But I Say to You…</vt:lpstr>
      <vt:lpstr>It Was Said, But I Say to You…</vt:lpstr>
      <vt:lpstr>Conclusion</vt:lpstr>
      <vt:lpstr>BAPTISM – Always Before Salvation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Richard Thetford</dc:creator>
  <cp:lastModifiedBy>Richard Thetford</cp:lastModifiedBy>
  <cp:revision>38</cp:revision>
  <dcterms:created xsi:type="dcterms:W3CDTF">2011-10-18T17:37:34Z</dcterms:created>
  <dcterms:modified xsi:type="dcterms:W3CDTF">2020-11-15T15:58:31Z</dcterms:modified>
</cp:coreProperties>
</file>