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B91B0-DB81-4D6B-9CDF-1D7B18502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9A770-B941-4514-9EF4-4F9F2E46CC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986B-7982-4D59-97AC-ADC36F23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A8B3F-996D-4491-941D-2E367B411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D736-8E4F-4809-A48C-C156E2F9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1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F18B3-27BD-4497-B852-07B29AFF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2C52C5-16B7-43D0-9DCB-6F567A24F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2B5BB-739D-4D80-9FFC-ED8C4A453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72E68-6EE0-47DB-8516-3B4F42116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E87DE-67D3-42B3-950D-98A128FFE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31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5A0AF5-B8F9-4835-85D6-3CB8A170E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69C9D-80D3-462B-A966-B5CB897588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81F6C-EF68-4D97-B6EA-F38FE5464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2650-FCE3-4CCD-BE37-F15FF2F0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F470A0-AE51-47CE-A602-095989963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4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3FA18-F5AC-4530-A82F-F16FB1DE7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17ABB-D64B-4DB0-8C1A-2D0D9CA96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0A4C-2F11-400D-B639-3D85ACBEB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0D66F-02BE-4ED0-827C-97762A21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4D754-A681-463B-8A6D-B72D4B0A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1D938-DB94-49CE-A5EC-85C3AB62E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2738B7-7A02-489C-9AD7-2BB6A2A0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FDA7C-9EFB-47A4-B178-AE3F7F64B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A9C7F-E70D-434A-B703-92500F81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19AFD-F3B5-4DC8-9FC6-A38538C9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3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94034-3B12-4442-B994-2AB2AC8DC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46CDE-BFEC-4F61-A454-D7B6F196C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FB6E1A-1680-452C-9822-13392EE00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6F6A5-9659-492A-8AB0-BA8DE853A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ED48D-62D6-42C6-B00F-BFBB51A1C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34586-E1EE-4706-BA64-E84F3157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1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BBA20-9F70-4FA3-B718-A52C2B303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2C394-9E5B-42BD-ACE3-F80B117785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D45B8-8674-42ED-87C4-01A6C9E73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7DAF53-1FA8-47FC-9E05-CCFC614C79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D7A2A-104D-4141-835A-9B023A781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5DEA26-4D30-4968-B167-761B703AC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77B548-2E7A-4940-A711-F2BCD4B8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4D7139-CECC-452C-8BB7-F76B94975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3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5BDAE-BDA5-4721-844D-600A11C1E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A8D5D-87E5-4124-BF47-B5CC17206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4F3192-E0A4-4BA2-AF74-6D685426F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D35C5-C85A-4844-A02C-DE018FFF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D9E35-3693-4AEE-AFF7-F62499664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C53D1-64F9-4FE9-910E-608D1F805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02E03-AF19-4ECB-A9B5-B48556C6B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73F7F-2A73-4F03-9339-FE0CEF31B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88A13-0350-4BA3-9F9D-0EC389759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B2C3A-3DC9-4CC2-86F3-5466D0F7C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39626-3A32-4A3F-9ABE-6722FE154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0A034-672A-4608-8B17-7C00E072B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1F575-C46A-4071-AFC9-2A179436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5AC8F-606F-4A72-87F2-50258F0FA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079FA6-0A4D-4E29-B186-6356243D1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94F8F-DE5A-4847-B567-1B39E9763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49F41-FA96-414B-8B81-AC9015A7A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6BF22-F26E-4289-B64A-EFC1E8AF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FC0DC-E569-40E7-A145-D894923D7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25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35D5D-4E58-4A17-B023-9A0AFCCC9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7CC2D-93A7-4D94-98C0-D69ED19A4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DFA5B-E937-4EB9-95C1-1135F2222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4FEB4-6EC3-4D24-8457-2A8A8C0BC1C6}" type="datetimeFigureOut">
              <a:rPr lang="en-US" smtClean="0"/>
              <a:t>10/21/2018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6B107-8626-4076-997D-650C3D100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267CE-225C-4423-AC27-44000994E0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B14FA-EFAC-4C7B-8CAB-7E84E57F1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4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B95392-F7C4-4D53-96DD-A61F7CF04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186" y="334759"/>
            <a:ext cx="8969628" cy="5812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8DDCB4-FAF1-48BE-AE9D-80C3D734F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55" y="2656934"/>
            <a:ext cx="11814282" cy="84440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Is Your Heart Right with God?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449882-3A3F-415B-9912-AE74543167DA}"/>
              </a:ext>
            </a:extLst>
          </p:cNvPr>
          <p:cNvSpPr/>
          <p:nvPr/>
        </p:nvSpPr>
        <p:spPr>
          <a:xfrm>
            <a:off x="0" y="0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810FE9-9E0B-4A90-9033-3381B2416B0D}"/>
              </a:ext>
            </a:extLst>
          </p:cNvPr>
          <p:cNvSpPr/>
          <p:nvPr/>
        </p:nvSpPr>
        <p:spPr>
          <a:xfrm>
            <a:off x="0" y="6323216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0C4A8-6E1B-4BAE-8CC5-032AA8F64579}"/>
              </a:ext>
            </a:extLst>
          </p:cNvPr>
          <p:cNvSpPr txBox="1"/>
          <p:nvPr/>
        </p:nvSpPr>
        <p:spPr>
          <a:xfrm>
            <a:off x="0" y="652157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D15E7E-479E-4F47-8B4C-C97DD157FC74}"/>
              </a:ext>
            </a:extLst>
          </p:cNvPr>
          <p:cNvSpPr/>
          <p:nvPr/>
        </p:nvSpPr>
        <p:spPr>
          <a:xfrm>
            <a:off x="0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84297-BD7E-4EB6-B56B-66B688CCF6F5}"/>
              </a:ext>
            </a:extLst>
          </p:cNvPr>
          <p:cNvSpPr/>
          <p:nvPr/>
        </p:nvSpPr>
        <p:spPr>
          <a:xfrm>
            <a:off x="12003141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8DEFD6-35D5-4E5C-8C08-76D679470D73}"/>
              </a:ext>
            </a:extLst>
          </p:cNvPr>
          <p:cNvSpPr txBox="1"/>
          <p:nvPr/>
        </p:nvSpPr>
        <p:spPr>
          <a:xfrm>
            <a:off x="8833450" y="5201729"/>
            <a:ext cx="31619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Acts 8:21</a:t>
            </a:r>
          </a:p>
          <a:p>
            <a:r>
              <a:rPr lang="en-US" sz="3200" dirty="0"/>
              <a:t>Genesis 6:5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D3CCA6-56A5-4878-A147-4457607AE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850" y="3302724"/>
            <a:ext cx="2919412" cy="17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8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5BB59-5D1F-49F3-BEE9-A8C4ACC76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187526"/>
            <a:ext cx="10515600" cy="89287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Is Your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Heart</a:t>
            </a:r>
            <a:r>
              <a:rPr lang="en-US" b="1" dirty="0">
                <a:latin typeface="+mn-lt"/>
              </a:rPr>
              <a:t> Right with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2C7D6-6873-49AF-934B-00F8A5A57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214076"/>
            <a:ext cx="5142241" cy="5109133"/>
          </a:xfrm>
        </p:spPr>
        <p:txBody>
          <a:bodyPr>
            <a:normAutofit/>
          </a:bodyPr>
          <a:lstStyle/>
          <a:p>
            <a:r>
              <a:rPr lang="en-US" sz="3600" b="1" dirty="0"/>
              <a:t>From the beginning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Genesis 6:5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Deuteronomy 11:1-18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1 Chronicles 28:9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Jeremiah 12:1-3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Jeremiah 15:16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Jeremiah 31:33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Hebrews 8:10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FE7D02-A2C7-4F4D-A920-CD00C32C36D1}"/>
              </a:ext>
            </a:extLst>
          </p:cNvPr>
          <p:cNvSpPr/>
          <p:nvPr/>
        </p:nvSpPr>
        <p:spPr>
          <a:xfrm>
            <a:off x="0" y="0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9130CC-565B-4957-B914-8C2300345928}"/>
              </a:ext>
            </a:extLst>
          </p:cNvPr>
          <p:cNvSpPr/>
          <p:nvPr/>
        </p:nvSpPr>
        <p:spPr>
          <a:xfrm>
            <a:off x="0" y="6323216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28C758-6B62-4F66-B8E7-4962F6CC4B07}"/>
              </a:ext>
            </a:extLst>
          </p:cNvPr>
          <p:cNvSpPr txBox="1"/>
          <p:nvPr/>
        </p:nvSpPr>
        <p:spPr>
          <a:xfrm>
            <a:off x="0" y="652157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48BF2-9C47-4E6F-AFAB-BA4A4151D70B}"/>
              </a:ext>
            </a:extLst>
          </p:cNvPr>
          <p:cNvSpPr/>
          <p:nvPr/>
        </p:nvSpPr>
        <p:spPr>
          <a:xfrm>
            <a:off x="0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930823-1BCF-48DC-AB43-4B1CE9F52603}"/>
              </a:ext>
            </a:extLst>
          </p:cNvPr>
          <p:cNvSpPr/>
          <p:nvPr/>
        </p:nvSpPr>
        <p:spPr>
          <a:xfrm>
            <a:off x="12003141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E2457C6-64CB-4F01-A034-D96AE7AEE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66" y="1080396"/>
            <a:ext cx="6347078" cy="51436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578D8D3-ADA4-45AE-9911-F093145D4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49" y="2812488"/>
            <a:ext cx="1832197" cy="1092761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88AF74-CB52-492E-BE75-4CEC81D03309}"/>
              </a:ext>
            </a:extLst>
          </p:cNvPr>
          <p:cNvCxnSpPr/>
          <p:nvPr/>
        </p:nvCxnSpPr>
        <p:spPr>
          <a:xfrm>
            <a:off x="483079" y="1080396"/>
            <a:ext cx="72634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967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5BB59-5D1F-49F3-BEE9-A8C4ACC76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187526"/>
            <a:ext cx="10515600" cy="89287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Is Your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Heart </a:t>
            </a:r>
            <a:r>
              <a:rPr lang="en-US" b="1" dirty="0">
                <a:latin typeface="+mn-lt"/>
              </a:rPr>
              <a:t>Right with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2C7D6-6873-49AF-934B-00F8A5A57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214076"/>
            <a:ext cx="5142241" cy="5109127"/>
          </a:xfrm>
        </p:spPr>
        <p:txBody>
          <a:bodyPr>
            <a:normAutofit/>
          </a:bodyPr>
          <a:lstStyle/>
          <a:p>
            <a:r>
              <a:rPr lang="en-US" sz="3600" b="1" dirty="0"/>
              <a:t>God should be implanted in our hearts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Psalms 37:31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Proverbs 10:8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Matthew 7:24-27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Ecclesiastes 10:2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Psalms 17:3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Psalms 26:2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Psalms 139:23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Proverbs 17:3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FE7D02-A2C7-4F4D-A920-CD00C32C36D1}"/>
              </a:ext>
            </a:extLst>
          </p:cNvPr>
          <p:cNvSpPr/>
          <p:nvPr/>
        </p:nvSpPr>
        <p:spPr>
          <a:xfrm>
            <a:off x="0" y="0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9130CC-565B-4957-B914-8C2300345928}"/>
              </a:ext>
            </a:extLst>
          </p:cNvPr>
          <p:cNvSpPr/>
          <p:nvPr/>
        </p:nvSpPr>
        <p:spPr>
          <a:xfrm>
            <a:off x="0" y="6323216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28C758-6B62-4F66-B8E7-4962F6CC4B07}"/>
              </a:ext>
            </a:extLst>
          </p:cNvPr>
          <p:cNvSpPr txBox="1"/>
          <p:nvPr/>
        </p:nvSpPr>
        <p:spPr>
          <a:xfrm>
            <a:off x="0" y="652157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48BF2-9C47-4E6F-AFAB-BA4A4151D70B}"/>
              </a:ext>
            </a:extLst>
          </p:cNvPr>
          <p:cNvSpPr/>
          <p:nvPr/>
        </p:nvSpPr>
        <p:spPr>
          <a:xfrm>
            <a:off x="0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930823-1BCF-48DC-AB43-4B1CE9F52603}"/>
              </a:ext>
            </a:extLst>
          </p:cNvPr>
          <p:cNvSpPr/>
          <p:nvPr/>
        </p:nvSpPr>
        <p:spPr>
          <a:xfrm>
            <a:off x="12003141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E2457C6-64CB-4F01-A034-D96AE7AEE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66" y="1080396"/>
            <a:ext cx="6347078" cy="51436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578D8D3-ADA4-45AE-9911-F093145D4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49" y="2812488"/>
            <a:ext cx="1832197" cy="1092761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88AF74-CB52-492E-BE75-4CEC81D03309}"/>
              </a:ext>
            </a:extLst>
          </p:cNvPr>
          <p:cNvCxnSpPr/>
          <p:nvPr/>
        </p:nvCxnSpPr>
        <p:spPr>
          <a:xfrm>
            <a:off x="483079" y="1080396"/>
            <a:ext cx="72634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505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5BB59-5D1F-49F3-BEE9-A8C4ACC76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187526"/>
            <a:ext cx="10515600" cy="89287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Is Your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Heart </a:t>
            </a:r>
            <a:r>
              <a:rPr lang="en-US" b="1" dirty="0">
                <a:latin typeface="+mn-lt"/>
              </a:rPr>
              <a:t>Right with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2C7D6-6873-49AF-934B-00F8A5A57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214076"/>
            <a:ext cx="5142241" cy="5109127"/>
          </a:xfrm>
        </p:spPr>
        <p:txBody>
          <a:bodyPr>
            <a:normAutofit/>
          </a:bodyPr>
          <a:lstStyle/>
          <a:p>
            <a:r>
              <a:rPr lang="en-US" sz="3600" b="1" dirty="0"/>
              <a:t>God should be implanted in our hearts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Proverbs 21:2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Proverbs 24:12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Ecclesiastes 2:10-11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FE7D02-A2C7-4F4D-A920-CD00C32C36D1}"/>
              </a:ext>
            </a:extLst>
          </p:cNvPr>
          <p:cNvSpPr/>
          <p:nvPr/>
        </p:nvSpPr>
        <p:spPr>
          <a:xfrm>
            <a:off x="0" y="0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9130CC-565B-4957-B914-8C2300345928}"/>
              </a:ext>
            </a:extLst>
          </p:cNvPr>
          <p:cNvSpPr/>
          <p:nvPr/>
        </p:nvSpPr>
        <p:spPr>
          <a:xfrm>
            <a:off x="0" y="6323216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28C758-6B62-4F66-B8E7-4962F6CC4B07}"/>
              </a:ext>
            </a:extLst>
          </p:cNvPr>
          <p:cNvSpPr txBox="1"/>
          <p:nvPr/>
        </p:nvSpPr>
        <p:spPr>
          <a:xfrm>
            <a:off x="0" y="652157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48BF2-9C47-4E6F-AFAB-BA4A4151D70B}"/>
              </a:ext>
            </a:extLst>
          </p:cNvPr>
          <p:cNvSpPr/>
          <p:nvPr/>
        </p:nvSpPr>
        <p:spPr>
          <a:xfrm>
            <a:off x="0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930823-1BCF-48DC-AB43-4B1CE9F52603}"/>
              </a:ext>
            </a:extLst>
          </p:cNvPr>
          <p:cNvSpPr/>
          <p:nvPr/>
        </p:nvSpPr>
        <p:spPr>
          <a:xfrm>
            <a:off x="12003141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E2457C6-64CB-4F01-A034-D96AE7AEE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66" y="1080396"/>
            <a:ext cx="6347078" cy="51436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578D8D3-ADA4-45AE-9911-F093145D4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49" y="2812488"/>
            <a:ext cx="1832197" cy="1092761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88AF74-CB52-492E-BE75-4CEC81D03309}"/>
              </a:ext>
            </a:extLst>
          </p:cNvPr>
          <p:cNvCxnSpPr/>
          <p:nvPr/>
        </p:nvCxnSpPr>
        <p:spPr>
          <a:xfrm>
            <a:off x="483079" y="1080396"/>
            <a:ext cx="72634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80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5BB59-5D1F-49F3-BEE9-A8C4ACC76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525" y="187526"/>
            <a:ext cx="10515600" cy="89287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Is Your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>Heart</a:t>
            </a:r>
            <a:r>
              <a:rPr lang="en-US" b="1" dirty="0">
                <a:latin typeface="+mn-lt"/>
              </a:rPr>
              <a:t> Right with God?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2C7D6-6873-49AF-934B-00F8A5A57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214076"/>
            <a:ext cx="5142241" cy="5109127"/>
          </a:xfrm>
        </p:spPr>
        <p:txBody>
          <a:bodyPr>
            <a:normAutofit/>
          </a:bodyPr>
          <a:lstStyle/>
          <a:p>
            <a:r>
              <a:rPr lang="en-US" sz="3600" b="1" dirty="0"/>
              <a:t>God knows our hearts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Luke 16:15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1 Corinthians 4:5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1 Corinthians 14:25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1 Thessalonians 2:4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CFE7D02-A2C7-4F4D-A920-CD00C32C36D1}"/>
              </a:ext>
            </a:extLst>
          </p:cNvPr>
          <p:cNvSpPr/>
          <p:nvPr/>
        </p:nvSpPr>
        <p:spPr>
          <a:xfrm>
            <a:off x="0" y="0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9130CC-565B-4957-B914-8C2300345928}"/>
              </a:ext>
            </a:extLst>
          </p:cNvPr>
          <p:cNvSpPr/>
          <p:nvPr/>
        </p:nvSpPr>
        <p:spPr>
          <a:xfrm>
            <a:off x="0" y="6323216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28C758-6B62-4F66-B8E7-4962F6CC4B07}"/>
              </a:ext>
            </a:extLst>
          </p:cNvPr>
          <p:cNvSpPr txBox="1"/>
          <p:nvPr/>
        </p:nvSpPr>
        <p:spPr>
          <a:xfrm>
            <a:off x="0" y="652157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48BF2-9C47-4E6F-AFAB-BA4A4151D70B}"/>
              </a:ext>
            </a:extLst>
          </p:cNvPr>
          <p:cNvSpPr/>
          <p:nvPr/>
        </p:nvSpPr>
        <p:spPr>
          <a:xfrm>
            <a:off x="0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930823-1BCF-48DC-AB43-4B1CE9F52603}"/>
              </a:ext>
            </a:extLst>
          </p:cNvPr>
          <p:cNvSpPr/>
          <p:nvPr/>
        </p:nvSpPr>
        <p:spPr>
          <a:xfrm>
            <a:off x="12003141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E2457C6-64CB-4F01-A034-D96AE7AEE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2766" y="1080396"/>
            <a:ext cx="6347078" cy="51436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578D8D3-ADA4-45AE-9911-F093145D40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49" y="2812488"/>
            <a:ext cx="1832197" cy="1092761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E88AF74-CB52-492E-BE75-4CEC81D03309}"/>
              </a:ext>
            </a:extLst>
          </p:cNvPr>
          <p:cNvCxnSpPr/>
          <p:nvPr/>
        </p:nvCxnSpPr>
        <p:spPr>
          <a:xfrm>
            <a:off x="483079" y="1080396"/>
            <a:ext cx="726344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52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B95392-F7C4-4D53-96DD-A61F7CF04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186" y="334759"/>
            <a:ext cx="8969628" cy="58129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8DDCB4-FAF1-48BE-AE9D-80C3D734F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55" y="2656934"/>
            <a:ext cx="11814282" cy="844402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Is Your Heart Right with God?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449882-3A3F-415B-9912-AE74543167DA}"/>
              </a:ext>
            </a:extLst>
          </p:cNvPr>
          <p:cNvSpPr/>
          <p:nvPr/>
        </p:nvSpPr>
        <p:spPr>
          <a:xfrm>
            <a:off x="0" y="0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810FE9-9E0B-4A90-9033-3381B2416B0D}"/>
              </a:ext>
            </a:extLst>
          </p:cNvPr>
          <p:cNvSpPr/>
          <p:nvPr/>
        </p:nvSpPr>
        <p:spPr>
          <a:xfrm>
            <a:off x="0" y="6323216"/>
            <a:ext cx="12192000" cy="20002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0C4A8-6E1B-4BAE-8CC5-032AA8F64579}"/>
              </a:ext>
            </a:extLst>
          </p:cNvPr>
          <p:cNvSpPr txBox="1"/>
          <p:nvPr/>
        </p:nvSpPr>
        <p:spPr>
          <a:xfrm>
            <a:off x="0" y="652157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              www.thetfordcountry.com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9D15E7E-479E-4F47-8B4C-C97DD157FC74}"/>
              </a:ext>
            </a:extLst>
          </p:cNvPr>
          <p:cNvSpPr/>
          <p:nvPr/>
        </p:nvSpPr>
        <p:spPr>
          <a:xfrm>
            <a:off x="0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B84297-BD7E-4EB6-B56B-66B688CCF6F5}"/>
              </a:ext>
            </a:extLst>
          </p:cNvPr>
          <p:cNvSpPr/>
          <p:nvPr/>
        </p:nvSpPr>
        <p:spPr>
          <a:xfrm>
            <a:off x="12003141" y="0"/>
            <a:ext cx="181155" cy="632321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1D3CCA6-56A5-4878-A147-4457607AE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850" y="3302724"/>
            <a:ext cx="2919412" cy="17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71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127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Is Your Heart Right with God?</vt:lpstr>
      <vt:lpstr>Is Your Heart Right with God?</vt:lpstr>
      <vt:lpstr>Is Your Heart Right with God?</vt:lpstr>
      <vt:lpstr>Is Your Heart Right with God?</vt:lpstr>
      <vt:lpstr>Is Your Heart Right with God?</vt:lpstr>
      <vt:lpstr>Is Your Heart Right with God?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Your Heart Right with God?</dc:title>
  <dc:creator>Richard Thetford</dc:creator>
  <cp:lastModifiedBy>Richard Thetford</cp:lastModifiedBy>
  <cp:revision>7</cp:revision>
  <dcterms:created xsi:type="dcterms:W3CDTF">2018-06-15T02:28:57Z</dcterms:created>
  <dcterms:modified xsi:type="dcterms:W3CDTF">2018-10-21T21:34:08Z</dcterms:modified>
</cp:coreProperties>
</file>