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12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02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895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488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2654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59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4078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96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879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489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33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878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3C670-8F8D-422A-99CF-9357F6D79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792202"/>
            <a:ext cx="7989752" cy="1504844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Noto Sans" panose="020B0502040504020204" pitchFamily="34" charset="0"/>
                <a:ea typeface="Noto Sans" panose="020B0502040504020204" pitchFamily="34" charset="0"/>
              </a:rPr>
              <a:t>Is there evidence</a:t>
            </a:r>
            <a:br>
              <a:rPr lang="en-US" sz="4400" b="1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4400" b="1" dirty="0">
                <a:latin typeface="Noto Sans" panose="020B0502040504020204" pitchFamily="34" charset="0"/>
                <a:ea typeface="Noto Sans" panose="020B0502040504020204" pitchFamily="34" charset="0"/>
              </a:rPr>
              <a:t>of Christ in you?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B9225-F91E-4CDE-97A6-D01634C05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2" y="2297046"/>
            <a:ext cx="7989752" cy="59032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Matthew 13:3-9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2" y="3226279"/>
            <a:ext cx="4419600" cy="30364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5106838" y="3243536"/>
            <a:ext cx="34641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If we were to be put on trial for being a Christian – would there be enough evidence to convict us?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49A3263-FA88-4499-A903-5F6E402A9CB7}"/>
              </a:ext>
            </a:extLst>
          </p:cNvPr>
          <p:cNvSpPr/>
          <p:nvPr/>
        </p:nvSpPr>
        <p:spPr>
          <a:xfrm>
            <a:off x="5106838" y="5182528"/>
            <a:ext cx="3464106" cy="10802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3CECEA-641E-4323-BC43-06F9DCC48150}"/>
              </a:ext>
            </a:extLst>
          </p:cNvPr>
          <p:cNvSpPr txBox="1"/>
          <p:nvPr/>
        </p:nvSpPr>
        <p:spPr>
          <a:xfrm>
            <a:off x="5106838" y="5158602"/>
            <a:ext cx="34641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latin typeface="Noto Sans" panose="020B0502040504020204" pitchFamily="34" charset="0"/>
                <a:ea typeface="Noto Sans" panose="020B0502040504020204" pitchFamily="34" charset="0"/>
              </a:rPr>
              <a:t>“…that your progress</a:t>
            </a:r>
            <a:br>
              <a:rPr lang="en-US" sz="2200" i="1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200" i="1" dirty="0">
                <a:latin typeface="Noto Sans" panose="020B0502040504020204" pitchFamily="34" charset="0"/>
                <a:ea typeface="Noto Sans" panose="020B0502040504020204" pitchFamily="34" charset="0"/>
              </a:rPr>
              <a:t>may be evident to all.”</a:t>
            </a:r>
          </a:p>
          <a:p>
            <a:pPr algn="ctr"/>
            <a:r>
              <a:rPr lang="en-US" sz="2200" b="1" dirty="0">
                <a:latin typeface="Noto Sans" panose="020B0502040504020204" pitchFamily="34" charset="0"/>
                <a:ea typeface="Noto Sans" panose="020B0502040504020204" pitchFamily="34" charset="0"/>
              </a:rPr>
              <a:t>1 Timothy 4:12-16</a:t>
            </a:r>
          </a:p>
        </p:txBody>
      </p:sp>
    </p:spTree>
    <p:extLst>
      <p:ext uri="{BB962C8B-B14F-4D97-AF65-F5344CB8AC3E}">
        <p14:creationId xmlns:p14="http://schemas.microsoft.com/office/powerpoint/2010/main" val="39685089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5DC4-C9A3-451E-8CCE-BA63399D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APPLICATION of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2F1-4372-4D4A-A106-3767B786C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051" y="1857077"/>
            <a:ext cx="7398240" cy="3465427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Good?</a:t>
            </a:r>
          </a:p>
          <a:p>
            <a:pPr lvl="1"/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Responded to the gospel</a:t>
            </a:r>
            <a:b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and are bearing fruit</a:t>
            </a:r>
          </a:p>
          <a:p>
            <a:pPr lvl="2"/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</a:rPr>
              <a:t> A good heart</a:t>
            </a:r>
          </a:p>
          <a:p>
            <a:pPr lvl="2"/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</a:rPr>
              <a:t> Understanding</a:t>
            </a:r>
          </a:p>
          <a:p>
            <a:pPr lvl="2"/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</a:rPr>
              <a:t> Patience</a:t>
            </a:r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4EE03-800A-437B-8C59-BC83EAA0A30F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F27E62-7DAB-4E71-8F99-A5832439797F}"/>
              </a:ext>
            </a:extLst>
          </p:cNvPr>
          <p:cNvSpPr/>
          <p:nvPr/>
        </p:nvSpPr>
        <p:spPr>
          <a:xfrm>
            <a:off x="424307" y="5305253"/>
            <a:ext cx="8295387" cy="8798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A9B59D-2426-4B10-A91D-06FA542E1934}"/>
              </a:ext>
            </a:extLst>
          </p:cNvPr>
          <p:cNvSpPr txBox="1"/>
          <p:nvPr/>
        </p:nvSpPr>
        <p:spPr>
          <a:xfrm>
            <a:off x="424307" y="5305251"/>
            <a:ext cx="82953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The Word has been able to produce</a:t>
            </a:r>
            <a:b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its </a:t>
            </a:r>
            <a:r>
              <a:rPr lang="en-US" sz="26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intended effect </a:t>
            </a:r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in your life!</a:t>
            </a:r>
            <a:endParaRPr lang="en-US" sz="26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9827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3C670-8F8D-422A-99CF-9357F6D79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792" y="421263"/>
            <a:ext cx="4618000" cy="1649003"/>
          </a:xfrm>
        </p:spPr>
        <p:txBody>
          <a:bodyPr>
            <a:normAutofit/>
          </a:bodyPr>
          <a:lstStyle/>
          <a:p>
            <a:pPr algn="ctr"/>
            <a:r>
              <a:rPr lang="en-US" sz="2600" b="1" dirty="0">
                <a:latin typeface="Noto Sans" panose="020B0502040504020204" pitchFamily="34" charset="0"/>
                <a:ea typeface="Noto Sans" panose="020B0502040504020204" pitchFamily="34" charset="0"/>
              </a:rPr>
              <a:t>“He who has ears to hear, let him hear!”</a:t>
            </a:r>
            <a:br>
              <a:rPr lang="en-US" sz="2600" b="1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endParaRPr lang="en-US" sz="3200" b="1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B9225-F91E-4CDE-97A6-D01634C05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2792" y="1563803"/>
            <a:ext cx="4618000" cy="59032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Noto Sans" panose="020B0502040504020204" pitchFamily="34" charset="0"/>
                <a:ea typeface="Noto Sans" panose="020B0502040504020204" pitchFamily="34" charset="0"/>
              </a:rPr>
              <a:t>Matthew 13:9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2" y="3226279"/>
            <a:ext cx="4419600" cy="303649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5106838" y="3338422"/>
            <a:ext cx="346410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Is There </a:t>
            </a: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Evidence</a:t>
            </a:r>
            <a:b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of </a:t>
            </a: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CHRIST</a:t>
            </a:r>
            <a:b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In You?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D874D3-9CAE-4F8E-AC12-45772EA98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9586" y="639655"/>
            <a:ext cx="3597200" cy="2382564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1AC2729-2603-41D8-8CB9-F294C0D6A2E5}"/>
              </a:ext>
            </a:extLst>
          </p:cNvPr>
          <p:cNvSpPr/>
          <p:nvPr/>
        </p:nvSpPr>
        <p:spPr>
          <a:xfrm>
            <a:off x="465826" y="2070266"/>
            <a:ext cx="4534966" cy="951953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C144A7-B8DC-4153-9C35-9EAF8AB46EFF}"/>
              </a:ext>
            </a:extLst>
          </p:cNvPr>
          <p:cNvSpPr txBox="1"/>
          <p:nvPr/>
        </p:nvSpPr>
        <p:spPr>
          <a:xfrm>
            <a:off x="465826" y="2061721"/>
            <a:ext cx="45029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Only the </a:t>
            </a:r>
            <a:r>
              <a:rPr lang="en-US" sz="2800" b="1" dirty="0">
                <a:solidFill>
                  <a:srgbClr val="FFFF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“GOOD SOIL” </a:t>
            </a:r>
            <a:r>
              <a:rPr lang="en-US" sz="28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will be among the </a:t>
            </a:r>
            <a:r>
              <a:rPr lang="en-US" sz="28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FEW</a:t>
            </a:r>
          </a:p>
        </p:txBody>
      </p:sp>
    </p:spTree>
    <p:extLst>
      <p:ext uri="{BB962C8B-B14F-4D97-AF65-F5344CB8AC3E}">
        <p14:creationId xmlns:p14="http://schemas.microsoft.com/office/powerpoint/2010/main" val="2073059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5DC4-C9A3-451E-8CCE-BA63399D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Explanation of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2F1-4372-4D4A-A106-3767B786C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052" y="2029599"/>
            <a:ext cx="3283442" cy="3630795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The Sower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Jesus</a:t>
            </a:r>
          </a:p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The Seed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Word of God</a:t>
            </a:r>
          </a:p>
          <a:p>
            <a:r>
              <a:rPr lang="en-US" sz="3200" b="1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The Soil</a:t>
            </a:r>
          </a:p>
          <a:p>
            <a:pPr lvl="1"/>
            <a:r>
              <a:rPr lang="en-US" sz="3000" dirty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Four soils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502909-7E4F-47CD-97CF-A9D733ADC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415" y="2029598"/>
            <a:ext cx="4900529" cy="36307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164EE03-800A-437B-8C59-BC83EAA0A30F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237531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45" y="4326926"/>
            <a:ext cx="2817616" cy="19358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3416064" y="4390848"/>
            <a:ext cx="2306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Is There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Evidence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of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Christ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In You?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62B8E64-586B-44A2-92B5-96FD6D44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2520" y="4326926"/>
            <a:ext cx="2817616" cy="193585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AEE7E25-81D4-4FDE-A334-A4533BC81FD2}"/>
              </a:ext>
            </a:extLst>
          </p:cNvPr>
          <p:cNvSpPr/>
          <p:nvPr/>
        </p:nvSpPr>
        <p:spPr>
          <a:xfrm>
            <a:off x="405442" y="3053751"/>
            <a:ext cx="8307237" cy="1147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F421DA-0A5D-43D6-9B6C-42DD2D20ED6F}"/>
              </a:ext>
            </a:extLst>
          </p:cNvPr>
          <p:cNvSpPr txBox="1"/>
          <p:nvPr/>
        </p:nvSpPr>
        <p:spPr>
          <a:xfrm>
            <a:off x="405442" y="759125"/>
            <a:ext cx="8307237" cy="279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Clr>
                <a:schemeClr val="accent2"/>
              </a:buClr>
              <a:buFont typeface="Wingdings" panose="05000000000000000000" pitchFamily="2" charset="2"/>
              <a:buChar char="q"/>
            </a:pP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Wayside Soil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Matthew 13:15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 Corinthians 4:3-4</a:t>
            </a:r>
          </a:p>
          <a:p>
            <a:pPr marL="285750" indent="-285750">
              <a:lnSpc>
                <a:spcPct val="114000"/>
              </a:lnSpc>
              <a:buClr>
                <a:schemeClr val="accent2"/>
              </a:buClr>
              <a:buSzPct val="100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Stony Soil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Matthew 13:20-21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F323DB2-EB2E-4F99-BF30-755DC013D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936" y="1010460"/>
            <a:ext cx="3769743" cy="28273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37307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45" y="4326926"/>
            <a:ext cx="2817616" cy="19358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3416064" y="4390848"/>
            <a:ext cx="2306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Is There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Evidence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of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Christ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In You?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62B8E64-586B-44A2-92B5-96FD6D44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2520" y="4326926"/>
            <a:ext cx="2817616" cy="193585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AEE7E25-81D4-4FDE-A334-A4533BC81FD2}"/>
              </a:ext>
            </a:extLst>
          </p:cNvPr>
          <p:cNvSpPr/>
          <p:nvPr/>
        </p:nvSpPr>
        <p:spPr>
          <a:xfrm>
            <a:off x="405442" y="3053751"/>
            <a:ext cx="8307237" cy="1147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F421DA-0A5D-43D6-9B6C-42DD2D20ED6F}"/>
              </a:ext>
            </a:extLst>
          </p:cNvPr>
          <p:cNvSpPr txBox="1"/>
          <p:nvPr/>
        </p:nvSpPr>
        <p:spPr>
          <a:xfrm>
            <a:off x="405442" y="759125"/>
            <a:ext cx="8307237" cy="170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Clr>
                <a:schemeClr val="accent2"/>
              </a:buClr>
              <a:buFont typeface="Wingdings" panose="05000000000000000000" pitchFamily="2" charset="2"/>
              <a:buChar char="q"/>
            </a:pP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Thorny Soil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Matthew 13:22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Luke 8:14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C8464A-F6DA-40C9-BE0E-3D52C2012F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936" y="1010460"/>
            <a:ext cx="3769743" cy="28273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80900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45" y="4326926"/>
            <a:ext cx="2817616" cy="19358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3416064" y="4390848"/>
            <a:ext cx="2306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Is There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Evidence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of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Christ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In You?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62B8E64-586B-44A2-92B5-96FD6D44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2520" y="4326926"/>
            <a:ext cx="2817616" cy="193585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AEE7E25-81D4-4FDE-A334-A4533BC81FD2}"/>
              </a:ext>
            </a:extLst>
          </p:cNvPr>
          <p:cNvSpPr/>
          <p:nvPr/>
        </p:nvSpPr>
        <p:spPr>
          <a:xfrm>
            <a:off x="405442" y="3053751"/>
            <a:ext cx="8307237" cy="1147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F421DA-0A5D-43D6-9B6C-42DD2D20ED6F}"/>
              </a:ext>
            </a:extLst>
          </p:cNvPr>
          <p:cNvSpPr txBox="1"/>
          <p:nvPr/>
        </p:nvSpPr>
        <p:spPr>
          <a:xfrm>
            <a:off x="405442" y="759125"/>
            <a:ext cx="8574656" cy="3285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Clr>
                <a:schemeClr val="accent2"/>
              </a:buClr>
              <a:buFont typeface="Wingdings" panose="05000000000000000000" pitchFamily="2" charset="2"/>
              <a:buChar char="q"/>
            </a:pP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</a:t>
            </a:r>
            <a:r>
              <a:rPr lang="en-US" sz="3200" b="1" dirty="0">
                <a:highlight>
                  <a:srgbClr val="FFFF00"/>
                </a:highlight>
                <a:latin typeface="Noto Sans" panose="020B0502040504020204" pitchFamily="34" charset="0"/>
                <a:ea typeface="Noto Sans" panose="020B0502040504020204" pitchFamily="34" charset="0"/>
              </a:rPr>
              <a:t>“three”</a:t>
            </a: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Thorns – Unfruitful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Being unprepared -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Luke 21:34-36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  <a:cs typeface="Open Sans Semibold" panose="020B0706030804020204" pitchFamily="34" charset="0"/>
              </a:rPr>
              <a:t>Detracting our minds –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Luke 12:29-32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  <a:cs typeface="Open Sans Semibold" panose="020B0706030804020204" pitchFamily="34" charset="0"/>
              </a:rPr>
              <a:t> Deceitfulness of riches –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 Timothy 6:9-10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  <a:cs typeface="Open Sans Semibold" panose="020B0706030804020204" pitchFamily="34" charset="0"/>
              </a:rPr>
              <a:t>Pleasures of life</a:t>
            </a:r>
            <a:r>
              <a:rPr lang="en-US" sz="3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–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Galatians 5:17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  <a:cs typeface="Open Sans Semibold" panose="020B0706030804020204" pitchFamily="34" charset="0"/>
              </a:rPr>
              <a:t>Sowing to the flesh –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Galatians 6:7-9</a:t>
            </a:r>
          </a:p>
        </p:txBody>
      </p:sp>
    </p:spTree>
    <p:extLst>
      <p:ext uri="{BB962C8B-B14F-4D97-AF65-F5344CB8AC3E}">
        <p14:creationId xmlns:p14="http://schemas.microsoft.com/office/powerpoint/2010/main" val="1380284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A749EE-B518-422E-86B1-89EEC798D3F4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D936D7-29D4-4118-A8DF-6BCAAFA72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45" y="4326926"/>
            <a:ext cx="2817616" cy="19358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71D9A5-1582-4B9B-B603-EBC7F6D02480}"/>
              </a:ext>
            </a:extLst>
          </p:cNvPr>
          <p:cNvSpPr txBox="1"/>
          <p:nvPr/>
        </p:nvSpPr>
        <p:spPr>
          <a:xfrm>
            <a:off x="3416064" y="4390848"/>
            <a:ext cx="23064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Is There 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Evidence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of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Christ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 charset="0"/>
                <a:ea typeface="Noto Sans" panose="020B0502040504020204" pitchFamily="34" charset="0"/>
              </a:rPr>
              <a:t>In You?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62B8E64-586B-44A2-92B5-96FD6D448F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2520" y="4326926"/>
            <a:ext cx="2817616" cy="1935851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AEE7E25-81D4-4FDE-A334-A4533BC81FD2}"/>
              </a:ext>
            </a:extLst>
          </p:cNvPr>
          <p:cNvSpPr/>
          <p:nvPr/>
        </p:nvSpPr>
        <p:spPr>
          <a:xfrm>
            <a:off x="405442" y="3053751"/>
            <a:ext cx="8307237" cy="1147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F421DA-0A5D-43D6-9B6C-42DD2D20ED6F}"/>
              </a:ext>
            </a:extLst>
          </p:cNvPr>
          <p:cNvSpPr txBox="1"/>
          <p:nvPr/>
        </p:nvSpPr>
        <p:spPr>
          <a:xfrm>
            <a:off x="405442" y="759125"/>
            <a:ext cx="8307237" cy="2232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Clr>
                <a:schemeClr val="accent2"/>
              </a:buClr>
              <a:buFont typeface="Wingdings" panose="05000000000000000000" pitchFamily="2" charset="2"/>
              <a:buChar char="q"/>
            </a:pPr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Good Soil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</a:t>
            </a: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Matthew 13:23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Romans 6:22</a:t>
            </a:r>
          </a:p>
          <a:p>
            <a:pPr marL="742950" lvl="1" indent="-285750">
              <a:lnSpc>
                <a:spcPct val="114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sz="3000" dirty="0">
                <a:solidFill>
                  <a:srgbClr val="C000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Romans 12:1-2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E387FD-E3A1-404F-BE39-CE58BD5FAB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936" y="1010460"/>
            <a:ext cx="3769743" cy="28273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93135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5DC4-C9A3-451E-8CCE-BA63399D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APPLICATION of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2F1-4372-4D4A-A106-3767B786C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051" y="2029599"/>
            <a:ext cx="7398240" cy="3630795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Wayside?</a:t>
            </a:r>
          </a:p>
          <a:p>
            <a:pPr lvl="1"/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Heard – but not a Christian</a:t>
            </a:r>
          </a:p>
          <a:p>
            <a:pPr lvl="1"/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May be hardening your heart</a:t>
            </a: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4EE03-800A-437B-8C59-BC83EAA0A30F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F27E62-7DAB-4E71-8F99-A5832439797F}"/>
              </a:ext>
            </a:extLst>
          </p:cNvPr>
          <p:cNvSpPr/>
          <p:nvPr/>
        </p:nvSpPr>
        <p:spPr>
          <a:xfrm>
            <a:off x="424307" y="5305253"/>
            <a:ext cx="8295387" cy="8798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A9B59D-2426-4B10-A91D-06FA542E1934}"/>
              </a:ext>
            </a:extLst>
          </p:cNvPr>
          <p:cNvSpPr txBox="1"/>
          <p:nvPr/>
        </p:nvSpPr>
        <p:spPr>
          <a:xfrm>
            <a:off x="424307" y="5305251"/>
            <a:ext cx="82953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You are susceptible to </a:t>
            </a:r>
            <a:r>
              <a:rPr lang="en-US" sz="26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Satan’s deception</a:t>
            </a:r>
            <a:b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in some form, not accepting God’s Word</a:t>
            </a:r>
          </a:p>
        </p:txBody>
      </p:sp>
    </p:spTree>
    <p:extLst>
      <p:ext uri="{BB962C8B-B14F-4D97-AF65-F5344CB8AC3E}">
        <p14:creationId xmlns:p14="http://schemas.microsoft.com/office/powerpoint/2010/main" val="2929665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5DC4-C9A3-451E-8CCE-BA63399D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APPLICATION of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2F1-4372-4D4A-A106-3767B786C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051" y="2029599"/>
            <a:ext cx="7398240" cy="3465427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Stony?</a:t>
            </a:r>
          </a:p>
          <a:p>
            <a:pPr lvl="1"/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Responded at one time, but</a:t>
            </a:r>
            <a:b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now are not grounded in faith</a:t>
            </a: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4EE03-800A-437B-8C59-BC83EAA0A30F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F27E62-7DAB-4E71-8F99-A5832439797F}"/>
              </a:ext>
            </a:extLst>
          </p:cNvPr>
          <p:cNvSpPr/>
          <p:nvPr/>
        </p:nvSpPr>
        <p:spPr>
          <a:xfrm>
            <a:off x="424307" y="5305253"/>
            <a:ext cx="8295387" cy="8798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A9B59D-2426-4B10-A91D-06FA542E1934}"/>
              </a:ext>
            </a:extLst>
          </p:cNvPr>
          <p:cNvSpPr txBox="1"/>
          <p:nvPr/>
        </p:nvSpPr>
        <p:spPr>
          <a:xfrm>
            <a:off x="424307" y="5305251"/>
            <a:ext cx="82953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You will likely fall away when </a:t>
            </a:r>
            <a:r>
              <a:rPr lang="en-US" sz="26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persecution</a:t>
            </a:r>
            <a:b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and </a:t>
            </a:r>
            <a:r>
              <a:rPr lang="en-US" sz="26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temptation</a:t>
            </a:r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 comes your way</a:t>
            </a:r>
          </a:p>
        </p:txBody>
      </p:sp>
    </p:spTree>
    <p:extLst>
      <p:ext uri="{BB962C8B-B14F-4D97-AF65-F5344CB8AC3E}">
        <p14:creationId xmlns:p14="http://schemas.microsoft.com/office/powerpoint/2010/main" val="24952466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5DC4-C9A3-451E-8CCE-BA63399D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APPLICATION of the parable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62F1-4372-4D4A-A106-3767B786C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051" y="2029599"/>
            <a:ext cx="7398240" cy="3465427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Noto Sans" panose="020B0502040504020204" pitchFamily="34" charset="0"/>
                <a:ea typeface="Noto Sans" panose="020B0502040504020204" pitchFamily="34" charset="0"/>
              </a:rPr>
              <a:t> The Thorny?</a:t>
            </a:r>
          </a:p>
          <a:p>
            <a:pPr lvl="1"/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Responded at one time, but now</a:t>
            </a:r>
            <a:b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becoming preoccupied with the</a:t>
            </a:r>
            <a:b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</a:br>
            <a:r>
              <a:rPr lang="en-US" sz="3000" dirty="0">
                <a:latin typeface="Noto Sans" panose="020B0502040504020204" pitchFamily="34" charset="0"/>
                <a:ea typeface="Noto Sans" panose="020B0502040504020204" pitchFamily="34" charset="0"/>
              </a:rPr>
              <a:t> cares, riches, and pleasures of life</a:t>
            </a: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  <a:p>
            <a:pPr lvl="1"/>
            <a:endParaRPr lang="en-US" sz="3000" dirty="0">
              <a:latin typeface="Noto Sans" panose="020B0502040504020204" pitchFamily="34" charset="0"/>
              <a:ea typeface="Noto Sans" panose="020B050204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4EE03-800A-437B-8C59-BC83EAA0A30F}"/>
              </a:ext>
            </a:extLst>
          </p:cNvPr>
          <p:cNvSpPr txBox="1"/>
          <p:nvPr/>
        </p:nvSpPr>
        <p:spPr>
          <a:xfrm>
            <a:off x="0" y="6547449"/>
            <a:ext cx="9144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Richie Thetford												       www.thetfordcountry.com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F27E62-7DAB-4E71-8F99-A5832439797F}"/>
              </a:ext>
            </a:extLst>
          </p:cNvPr>
          <p:cNvSpPr/>
          <p:nvPr/>
        </p:nvSpPr>
        <p:spPr>
          <a:xfrm>
            <a:off x="424307" y="5305253"/>
            <a:ext cx="8295387" cy="8798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A9B59D-2426-4B10-A91D-06FA542E1934}"/>
              </a:ext>
            </a:extLst>
          </p:cNvPr>
          <p:cNvSpPr txBox="1"/>
          <p:nvPr/>
        </p:nvSpPr>
        <p:spPr>
          <a:xfrm>
            <a:off x="424307" y="5305251"/>
            <a:ext cx="829538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You will not be able to bear fruit!</a:t>
            </a:r>
          </a:p>
          <a:p>
            <a:pPr algn="ctr"/>
            <a:r>
              <a:rPr lang="en-US" sz="26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</a:rPr>
              <a:t>John 15:1-6</a:t>
            </a:r>
          </a:p>
        </p:txBody>
      </p:sp>
    </p:spTree>
    <p:extLst>
      <p:ext uri="{BB962C8B-B14F-4D97-AF65-F5344CB8AC3E}">
        <p14:creationId xmlns:p14="http://schemas.microsoft.com/office/powerpoint/2010/main" val="1319720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188</TotalTime>
  <Words>295</Words>
  <Application>Microsoft Office PowerPoint</Application>
  <PresentationFormat>On-screen Show (4:3)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Gill Sans MT</vt:lpstr>
      <vt:lpstr>Noto Sans</vt:lpstr>
      <vt:lpstr>Open Sans Semibold</vt:lpstr>
      <vt:lpstr>Wingdings</vt:lpstr>
      <vt:lpstr>Wingdings 2</vt:lpstr>
      <vt:lpstr>Dividend</vt:lpstr>
      <vt:lpstr>Is there evidence of Christ in you?</vt:lpstr>
      <vt:lpstr>Explanation of the parable</vt:lpstr>
      <vt:lpstr>PowerPoint Presentation</vt:lpstr>
      <vt:lpstr>PowerPoint Presentation</vt:lpstr>
      <vt:lpstr>PowerPoint Presentation</vt:lpstr>
      <vt:lpstr>PowerPoint Presentation</vt:lpstr>
      <vt:lpstr>APPLICATION of the parable</vt:lpstr>
      <vt:lpstr>APPLICATION of the parable</vt:lpstr>
      <vt:lpstr>APPLICATION of the parable</vt:lpstr>
      <vt:lpstr>APPLICATION of the parable</vt:lpstr>
      <vt:lpstr>“He who has ears to hear, let him hear!”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there evidence of Christ in you?</dc:title>
  <dc:creator>Richard Thetford</dc:creator>
  <cp:lastModifiedBy>Richard Thetford</cp:lastModifiedBy>
  <cp:revision>19</cp:revision>
  <dcterms:created xsi:type="dcterms:W3CDTF">2017-08-04T00:37:09Z</dcterms:created>
  <dcterms:modified xsi:type="dcterms:W3CDTF">2017-12-10T19:31:07Z</dcterms:modified>
</cp:coreProperties>
</file>