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4A771F-B31E-42D6-A6E6-69A54DD018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27A079-CCC9-4020-BF89-45E6BFC175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1D4CC-87BA-48E0-8034-0AB8A88D9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F4F3B-2B5D-432D-BA39-662B6A493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AEB2C7-71E8-476A-BA36-77F081EF6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0278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954B5-4034-4E9E-B35A-6D9979A30E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6A8D1-7B32-4776-B84E-404165C2C1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14622-1437-4A3E-BA85-E57018C98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F37A2-3DDE-4E85-B503-3AED0AEA8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583D-119D-43A4-9D50-07C21E66D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6273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3E9BFD-EA45-41FF-AFEE-0EC7227C68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767CE1-EC53-454A-B89B-2E2A64084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420EE0-36A4-46F7-9593-77A9331500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8ADFC-0E05-45B1-B67D-4B824E52F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51E979-99FF-40E0-98DD-0781CCF51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627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5CC67-7886-4D43-A44D-B177B2469C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5A39B-5570-4935-A548-2BB4C795ED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7DC1-24D5-4520-8C0F-D747B6D74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99303C-3C55-4746-97E9-8A8BA0B41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BFAF4A-580B-4FEA-8669-E237C1CB2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0428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1ABBB-85C8-43FA-B88F-26A5A62F9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C259A4-719B-4143-93BD-72A2B3C973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0B5D64-4877-4C24-BB04-5830302DD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7AB9B-E9BB-4C69-BE0D-49CC4D380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7C8D66-CC27-4E42-BBB3-6FDD048CC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377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69DCE0-CBB7-44B0-8890-DBCAD4E4E9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EC97E-BE4E-4E06-B943-6FB73D9AAA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B277-7E26-427D-AD8D-AA58A2DDD6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0CF203A-A458-4AC3-923E-BC0E24E927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7452A-2DD8-4107-8E00-CA88CF019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8DBF3D-C2FD-4D2A-A80C-AE295C33D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629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88F58-6FF3-48F6-B951-19B58769F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48DEA5-4FEB-407F-AD70-11576CC621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207E17-6426-4DAB-A271-1BF4D5DCC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F76DEB-DE82-4E92-BEF4-C7FC3D89A0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3C93E0-A8CF-46A6-87CB-5A95B95918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4C6AB9B-ECB5-4C25-936A-91C133F7B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3F38020-7D62-463A-B73B-92D90117E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418CE1C-6D81-460F-8819-BFA26FF14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61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7391D-0C30-405B-8325-37402E8A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5FFED54-7C92-41E2-AC0B-E6A05001C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C07BE9-8946-4CEC-BD56-D0CFB7068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64BD84-7BE6-4038-BA8B-2E78BE61D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429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E2FC635-F10E-4A96-AEDD-8466D43522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1FC487-AB7F-4474-8FA8-60B2DB293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D3ACC-0C3A-4DD6-AE44-7C6FD7798C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186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34AEB1-67F0-4493-950C-BFF651DE0B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AA33AA-3A3A-4D79-A04C-C0F173274A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6D389D-5CA5-4DDB-90B3-6F346A40D2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8F4300-509D-4AE3-9E7A-05B91DBF1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7C8113-B833-4B79-A326-0426D2391E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C0BB57-D106-407C-B111-D13E87AFB8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17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98DFB-DD69-4030-A2BB-83ACFDC378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1A7908D-F320-470A-A4DA-556FFDE9D27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9E2CD4-825A-42FC-94F0-43CC98DA77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558ED-3E7E-4501-A3DB-96F5355C4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16B373D-E05D-4F66-8D99-1BC6F9381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2A5714-C1D1-4858-9B8C-3CC4D6CB9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963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68032F3-60BE-4226-9DFC-BCDDAA169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FA01D-3F97-49BA-9894-428CAF9E65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4E8032-D704-402E-89DA-3B26C3469B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4112F3-9415-4CF8-82D7-5880CFC5C04D}" type="datetimeFigureOut">
              <a:rPr lang="en-US" smtClean="0"/>
              <a:t>1/17/2021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04C998-C84A-4D09-9D38-4A3EDA91E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330E2-C969-49E1-AF4F-C22E2C2145E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45BFE-5943-451A-916E-CBF2F9731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214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ouds&#10;&#10;Description automatically generated">
            <a:extLst>
              <a:ext uri="{FF2B5EF4-FFF2-40B4-BE49-F238E27FC236}">
                <a16:creationId xmlns:a16="http://schemas.microsoft.com/office/drawing/2014/main" id="{38E0D6FD-2DBB-4D1B-8160-A231ED31A2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7228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04989F-9AE0-4392-A337-025073EE8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569784"/>
            <a:ext cx="12192000" cy="1156381"/>
          </a:xfrm>
        </p:spPr>
        <p:txBody>
          <a:bodyPr>
            <a:noAutofit/>
          </a:bodyPr>
          <a:lstStyle/>
          <a:p>
            <a:r>
              <a:rPr lang="en-US" sz="7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In God’s Eyes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73C82CD-867B-4EB4-9596-C9BE47C9A7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777273"/>
            <a:ext cx="4149012" cy="1756459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2:11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Acts 10:34-35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5:10</a:t>
            </a:r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A064DF1D-AAD0-4964-8278-82BC06D94E20}"/>
              </a:ext>
            </a:extLst>
          </p:cNvPr>
          <p:cNvSpPr txBox="1">
            <a:spLocks/>
          </p:cNvSpPr>
          <p:nvPr/>
        </p:nvSpPr>
        <p:spPr>
          <a:xfrm>
            <a:off x="8027437" y="5019869"/>
            <a:ext cx="4149012" cy="15138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Romans 14:11</a:t>
            </a:r>
          </a:p>
          <a:p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Hosea 4:6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4DA18B5-11F7-4B4D-AEF4-CD79A0E7BC19}"/>
              </a:ext>
            </a:extLst>
          </p:cNvPr>
          <p:cNvSpPr txBox="1"/>
          <p:nvPr/>
        </p:nvSpPr>
        <p:spPr>
          <a:xfrm>
            <a:off x="0" y="654076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Richard Thetford									             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2917240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90930-CB73-46BA-92E5-B0F56F24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Where Does Our Nation Stand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99BB-D42A-4A6F-AACC-CC2D3DEAD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822800"/>
            <a:ext cx="11980506" cy="4419379"/>
          </a:xfrm>
        </p:spPr>
        <p:txBody>
          <a:bodyPr>
            <a:normAutofit/>
          </a:bodyPr>
          <a:lstStyle/>
          <a:p>
            <a:r>
              <a:rPr lang="en-US" sz="3600" b="1" dirty="0"/>
              <a:t>The prophet Isaiah: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Isaiah 1:4</a:t>
            </a:r>
          </a:p>
          <a:p>
            <a:r>
              <a:rPr lang="en-US" sz="3600" b="1" dirty="0"/>
              <a:t>Turned from God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2 Chronicles 7:14</a:t>
            </a:r>
          </a:p>
          <a:p>
            <a:r>
              <a:rPr lang="en-US" sz="3600" b="1" dirty="0"/>
              <a:t>God hates evil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Deuteronomy 7:1-2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230F3-5768-44E1-9758-45E84BE2DED3}"/>
              </a:ext>
            </a:extLst>
          </p:cNvPr>
          <p:cNvSpPr txBox="1"/>
          <p:nvPr/>
        </p:nvSpPr>
        <p:spPr>
          <a:xfrm>
            <a:off x="0" y="654076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Richard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7971E5-77ED-4BF1-AF60-A4F2C4F0C557}"/>
              </a:ext>
            </a:extLst>
          </p:cNvPr>
          <p:cNvSpPr/>
          <p:nvPr/>
        </p:nvSpPr>
        <p:spPr>
          <a:xfrm>
            <a:off x="0" y="-9331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1DB7B-76C6-453F-AFD9-359785F96CCA}"/>
              </a:ext>
            </a:extLst>
          </p:cNvPr>
          <p:cNvSpPr/>
          <p:nvPr/>
        </p:nvSpPr>
        <p:spPr>
          <a:xfrm>
            <a:off x="0" y="6315338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74269D6-4EC7-4749-AE29-19F8C3DF9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915" y="2275229"/>
            <a:ext cx="7291837" cy="267932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0447FD9-4A12-4556-B2AF-26DA6C65D04A}"/>
              </a:ext>
            </a:extLst>
          </p:cNvPr>
          <p:cNvSpPr/>
          <p:nvPr/>
        </p:nvSpPr>
        <p:spPr>
          <a:xfrm>
            <a:off x="0" y="5402424"/>
            <a:ext cx="12192000" cy="76511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5B1879-9282-4AA1-944F-5B02C0339A60}"/>
              </a:ext>
            </a:extLst>
          </p:cNvPr>
          <p:cNvSpPr txBox="1"/>
          <p:nvPr/>
        </p:nvSpPr>
        <p:spPr>
          <a:xfrm>
            <a:off x="-6220" y="5495641"/>
            <a:ext cx="12198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God command for our nation to be destroyed?</a:t>
            </a:r>
          </a:p>
        </p:txBody>
      </p:sp>
    </p:spTree>
    <p:extLst>
      <p:ext uri="{BB962C8B-B14F-4D97-AF65-F5344CB8AC3E}">
        <p14:creationId xmlns:p14="http://schemas.microsoft.com/office/powerpoint/2010/main" val="51713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90930-CB73-46BA-92E5-B0F56F24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Where Does Our Nation Stand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99BB-D42A-4A6F-AACC-CC2D3DEAD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822800"/>
            <a:ext cx="11980506" cy="4419379"/>
          </a:xfrm>
        </p:spPr>
        <p:txBody>
          <a:bodyPr>
            <a:normAutofit/>
          </a:bodyPr>
          <a:lstStyle/>
          <a:p>
            <a:r>
              <a:rPr lang="en-US" sz="3600" b="1" dirty="0"/>
              <a:t>Good is evil and evil is good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Isaiah 5:20</a:t>
            </a:r>
          </a:p>
          <a:p>
            <a:r>
              <a:rPr lang="en-US" sz="3600" b="1" dirty="0"/>
              <a:t>Serving other gods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Deuteronomy 7:4-5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230F3-5768-44E1-9758-45E84BE2DED3}"/>
              </a:ext>
            </a:extLst>
          </p:cNvPr>
          <p:cNvSpPr txBox="1"/>
          <p:nvPr/>
        </p:nvSpPr>
        <p:spPr>
          <a:xfrm>
            <a:off x="0" y="654076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Richard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7971E5-77ED-4BF1-AF60-A4F2C4F0C557}"/>
              </a:ext>
            </a:extLst>
          </p:cNvPr>
          <p:cNvSpPr/>
          <p:nvPr/>
        </p:nvSpPr>
        <p:spPr>
          <a:xfrm>
            <a:off x="0" y="-9331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1DB7B-76C6-453F-AFD9-359785F96CCA}"/>
              </a:ext>
            </a:extLst>
          </p:cNvPr>
          <p:cNvSpPr/>
          <p:nvPr/>
        </p:nvSpPr>
        <p:spPr>
          <a:xfrm>
            <a:off x="0" y="6315338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974269D6-4EC7-4749-AE29-19F8C3DF94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4915" y="2312553"/>
            <a:ext cx="7291837" cy="2679326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0447FD9-4A12-4556-B2AF-26DA6C65D04A}"/>
              </a:ext>
            </a:extLst>
          </p:cNvPr>
          <p:cNvSpPr/>
          <p:nvPr/>
        </p:nvSpPr>
        <p:spPr>
          <a:xfrm>
            <a:off x="0" y="5402424"/>
            <a:ext cx="12192000" cy="76511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5B1879-9282-4AA1-944F-5B02C0339A60}"/>
              </a:ext>
            </a:extLst>
          </p:cNvPr>
          <p:cNvSpPr txBox="1"/>
          <p:nvPr/>
        </p:nvSpPr>
        <p:spPr>
          <a:xfrm>
            <a:off x="-6220" y="5495641"/>
            <a:ext cx="12198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Would God command for our nation to be destroyed?</a:t>
            </a:r>
          </a:p>
        </p:txBody>
      </p:sp>
    </p:spTree>
    <p:extLst>
      <p:ext uri="{BB962C8B-B14F-4D97-AF65-F5344CB8AC3E}">
        <p14:creationId xmlns:p14="http://schemas.microsoft.com/office/powerpoint/2010/main" val="2378347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90930-CB73-46BA-92E5-B0F56F24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Must We Do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99BB-D42A-4A6F-AACC-CC2D3DEAD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822800"/>
            <a:ext cx="11980506" cy="4419379"/>
          </a:xfrm>
        </p:spPr>
        <p:txBody>
          <a:bodyPr>
            <a:normAutofit/>
          </a:bodyPr>
          <a:lstStyle/>
          <a:p>
            <a:r>
              <a:rPr lang="en-US" sz="3600" b="1" dirty="0"/>
              <a:t>Seek God first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Matthew 6:33</a:t>
            </a:r>
          </a:p>
          <a:p>
            <a:r>
              <a:rPr lang="en-US" sz="3600" b="1" dirty="0"/>
              <a:t>Gain good moral character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Proverbs 14:34</a:t>
            </a:r>
          </a:p>
          <a:p>
            <a:r>
              <a:rPr lang="en-US" sz="3600" b="1" dirty="0"/>
              <a:t>Be truly devoted to Him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Matthew 15:7-9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230F3-5768-44E1-9758-45E84BE2DED3}"/>
              </a:ext>
            </a:extLst>
          </p:cNvPr>
          <p:cNvSpPr txBox="1"/>
          <p:nvPr/>
        </p:nvSpPr>
        <p:spPr>
          <a:xfrm>
            <a:off x="0" y="654076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Richard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7971E5-77ED-4BF1-AF60-A4F2C4F0C557}"/>
              </a:ext>
            </a:extLst>
          </p:cNvPr>
          <p:cNvSpPr/>
          <p:nvPr/>
        </p:nvSpPr>
        <p:spPr>
          <a:xfrm>
            <a:off x="0" y="-9331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1DB7B-76C6-453F-AFD9-359785F96CCA}"/>
              </a:ext>
            </a:extLst>
          </p:cNvPr>
          <p:cNvSpPr/>
          <p:nvPr/>
        </p:nvSpPr>
        <p:spPr>
          <a:xfrm>
            <a:off x="0" y="6315338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0447FD9-4A12-4556-B2AF-26DA6C65D04A}"/>
              </a:ext>
            </a:extLst>
          </p:cNvPr>
          <p:cNvSpPr/>
          <p:nvPr/>
        </p:nvSpPr>
        <p:spPr>
          <a:xfrm>
            <a:off x="0" y="5402424"/>
            <a:ext cx="12192000" cy="765111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5B1879-9282-4AA1-944F-5B02C0339A60}"/>
              </a:ext>
            </a:extLst>
          </p:cNvPr>
          <p:cNvSpPr txBox="1"/>
          <p:nvPr/>
        </p:nvSpPr>
        <p:spPr>
          <a:xfrm>
            <a:off x="-6220" y="5495641"/>
            <a:ext cx="121982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never has and never will accept second best!</a:t>
            </a:r>
          </a:p>
        </p:txBody>
      </p:sp>
      <p:pic>
        <p:nvPicPr>
          <p:cNvPr id="11" name="Picture 10" descr="A picture containing text, grass, nature, water&#10;&#10;Description automatically generated">
            <a:extLst>
              <a:ext uri="{FF2B5EF4-FFF2-40B4-BE49-F238E27FC236}">
                <a16:creationId xmlns:a16="http://schemas.microsoft.com/office/drawing/2014/main" id="{9AB6A666-DC9F-4F46-B3D5-AF35A82437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0376" y="1822800"/>
            <a:ext cx="6494105" cy="3448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20663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490930-CB73-46BA-92E5-B0F56F24F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65125"/>
            <a:ext cx="12192000" cy="1325563"/>
          </a:xfrm>
          <a:solidFill>
            <a:schemeClr val="accent1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Must We Do in God’s Eyes?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699BB-D42A-4A6F-AACC-CC2D3DEAD7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637" y="1822800"/>
            <a:ext cx="11980506" cy="4419379"/>
          </a:xfrm>
        </p:spPr>
        <p:txBody>
          <a:bodyPr>
            <a:normAutofit/>
          </a:bodyPr>
          <a:lstStyle/>
          <a:p>
            <a:r>
              <a:rPr lang="en-US" sz="3600" b="1" dirty="0"/>
              <a:t>Must DO His will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Luke 6:46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Luke 9:62</a:t>
            </a:r>
          </a:p>
          <a:p>
            <a:r>
              <a:rPr lang="en-US" sz="3600" b="1" dirty="0"/>
              <a:t>Meditate on Him</a:t>
            </a:r>
          </a:p>
          <a:p>
            <a:pPr lvl="1"/>
            <a:r>
              <a:rPr lang="en-US" sz="3400" dirty="0">
                <a:solidFill>
                  <a:srgbClr val="0070C0"/>
                </a:solidFill>
              </a:rPr>
              <a:t>Philippians 4:8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A5230F3-5768-44E1-9758-45E84BE2DED3}"/>
              </a:ext>
            </a:extLst>
          </p:cNvPr>
          <p:cNvSpPr txBox="1"/>
          <p:nvPr/>
        </p:nvSpPr>
        <p:spPr>
          <a:xfrm>
            <a:off x="0" y="6540761"/>
            <a:ext cx="12192000" cy="338554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Richard Thetford									              www.thetfordcountry.com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47971E5-77ED-4BF1-AF60-A4F2C4F0C557}"/>
              </a:ext>
            </a:extLst>
          </p:cNvPr>
          <p:cNvSpPr/>
          <p:nvPr/>
        </p:nvSpPr>
        <p:spPr>
          <a:xfrm>
            <a:off x="0" y="-9331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501DB7B-76C6-453F-AFD9-359785F96CCA}"/>
              </a:ext>
            </a:extLst>
          </p:cNvPr>
          <p:cNvSpPr/>
          <p:nvPr/>
        </p:nvSpPr>
        <p:spPr>
          <a:xfrm>
            <a:off x="0" y="6315338"/>
            <a:ext cx="12192000" cy="230188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 descr="A picture containing clouds&#10;&#10;Description automatically generated">
            <a:extLst>
              <a:ext uri="{FF2B5EF4-FFF2-40B4-BE49-F238E27FC236}">
                <a16:creationId xmlns:a16="http://schemas.microsoft.com/office/drawing/2014/main" id="{32035E05-CABE-45D4-A4AE-9441C38F0F6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7559" y="1811292"/>
            <a:ext cx="8285583" cy="4389848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159C479-656D-4D14-9D43-DA2EDB455902}"/>
              </a:ext>
            </a:extLst>
          </p:cNvPr>
          <p:cNvSpPr txBox="1"/>
          <p:nvPr/>
        </p:nvSpPr>
        <p:spPr>
          <a:xfrm>
            <a:off x="3797559" y="2304655"/>
            <a:ext cx="828558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Philippians 4:8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CAEEAFE-97E7-4014-884B-E543FFABCDF7}"/>
              </a:ext>
            </a:extLst>
          </p:cNvPr>
          <p:cNvSpPr txBox="1"/>
          <p:nvPr/>
        </p:nvSpPr>
        <p:spPr>
          <a:xfrm>
            <a:off x="3797559" y="4991875"/>
            <a:ext cx="82855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Finally, brethren, whatever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true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whatever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noble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  <a:b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whatever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just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whatever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pure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whatever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lovely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whatever 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things are of good report</a:t>
            </a:r>
            <a:r>
              <a:rPr lang="en-US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if there is any virtue and if there is anything praiseworthy—</a:t>
            </a:r>
            <a:r>
              <a:rPr lang="en-US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meditate on these things</a:t>
            </a:r>
            <a:r>
              <a:rPr lang="en-US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26775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25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281</Words>
  <Application>Microsoft Office PowerPoint</Application>
  <PresentationFormat>Widescreen</PresentationFormat>
  <Paragraphs>41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In God’s Eyes</vt:lpstr>
      <vt:lpstr>Where Does Our Nation Stand in God’s Eyes?</vt:lpstr>
      <vt:lpstr>Where Does Our Nation Stand in God’s Eyes?</vt:lpstr>
      <vt:lpstr>What Must We Do in God’s Eyes?</vt:lpstr>
      <vt:lpstr>What Must We Do in God’s Eyes?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 God’s Eyes</dc:title>
  <dc:creator>Richard Thetford</dc:creator>
  <cp:lastModifiedBy>Richard Thetford</cp:lastModifiedBy>
  <cp:revision>9</cp:revision>
  <dcterms:created xsi:type="dcterms:W3CDTF">2021-01-08T02:35:50Z</dcterms:created>
  <dcterms:modified xsi:type="dcterms:W3CDTF">2021-01-17T19:35:46Z</dcterms:modified>
</cp:coreProperties>
</file>