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5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7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9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2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1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8E70-D772-4877-9D93-74DAA692A3B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5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3052" y="1122363"/>
            <a:ext cx="4891488" cy="2387600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The </a:t>
            </a:r>
            <a:r>
              <a:rPr lang="en-US" sz="5300" b="1" dirty="0" smtClean="0"/>
              <a:t>Importance</a:t>
            </a:r>
            <a:br>
              <a:rPr lang="en-US" sz="5300" b="1" dirty="0" smtClean="0"/>
            </a:br>
            <a:r>
              <a:rPr lang="en-US" sz="5300" b="1" dirty="0" smtClean="0"/>
              <a:t> </a:t>
            </a:r>
            <a:r>
              <a:rPr lang="en-US" sz="5300" b="1" dirty="0"/>
              <a:t>of the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3052" y="3602038"/>
            <a:ext cx="4891488" cy="1655762"/>
          </a:xfrm>
        </p:spPr>
        <p:txBody>
          <a:bodyPr/>
          <a:lstStyle/>
          <a:p>
            <a:r>
              <a:rPr lang="en-US" dirty="0" smtClean="0"/>
              <a:t>What do we really know about the </a:t>
            </a:r>
            <a:r>
              <a:rPr lang="en-US" b="1" dirty="0" smtClean="0"/>
              <a:t>Bible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141" y="-2"/>
            <a:ext cx="8995718" cy="4283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57321"/>
            <a:ext cx="916047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	                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71010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77545"/>
            <a:ext cx="9135767" cy="179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3" y="520443"/>
            <a:ext cx="3795068" cy="576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6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505172"/>
            <a:ext cx="6532610" cy="1060019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Why Does Man</a:t>
            </a:r>
            <a:br>
              <a:rPr lang="en-US" sz="4000" dirty="0" smtClean="0"/>
            </a:br>
            <a:r>
              <a:rPr lang="en-US" sz="4000" dirty="0" smtClean="0"/>
              <a:t>Need the </a:t>
            </a:r>
            <a:r>
              <a:rPr lang="en-US" sz="4000" b="1" dirty="0" smtClean="0">
                <a:solidFill>
                  <a:srgbClr val="C00000"/>
                </a:solidFill>
              </a:rPr>
              <a:t>Bible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438400" y="1705233"/>
            <a:ext cx="6532609" cy="4471731"/>
          </a:xfrm>
        </p:spPr>
        <p:txBody>
          <a:bodyPr/>
          <a:lstStyle/>
          <a:p>
            <a:r>
              <a:rPr lang="en-US" dirty="0" smtClean="0"/>
              <a:t>Gives the best insight</a:t>
            </a:r>
            <a:br>
              <a:rPr lang="en-US" dirty="0" smtClean="0"/>
            </a:br>
            <a:r>
              <a:rPr lang="en-US" dirty="0" smtClean="0"/>
              <a:t>of our past</a:t>
            </a:r>
          </a:p>
          <a:p>
            <a:r>
              <a:rPr lang="en-US" dirty="0" smtClean="0"/>
              <a:t>Gives the best light for</a:t>
            </a:r>
            <a:br>
              <a:rPr lang="en-US" dirty="0" smtClean="0"/>
            </a:br>
            <a:r>
              <a:rPr lang="en-US" dirty="0" smtClean="0"/>
              <a:t>the present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Thessalonians 2:15</a:t>
            </a:r>
          </a:p>
          <a:p>
            <a:r>
              <a:rPr lang="en-US" dirty="0" smtClean="0"/>
              <a:t>Gives the best light for</a:t>
            </a:r>
            <a:br>
              <a:rPr lang="en-US" dirty="0" smtClean="0"/>
            </a:br>
            <a:r>
              <a:rPr lang="en-US" dirty="0" smtClean="0"/>
              <a:t>the future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25:31-46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2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85" y="495237"/>
            <a:ext cx="2159716" cy="5806709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544089" y="1647571"/>
            <a:ext cx="632806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4141" y="-2"/>
            <a:ext cx="8995718" cy="4283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557321"/>
            <a:ext cx="916047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	                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71010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377545"/>
            <a:ext cx="9135767" cy="179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4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505172"/>
            <a:ext cx="6532609" cy="10600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Timeliness</a:t>
            </a:r>
            <a:br>
              <a:rPr lang="en-US" dirty="0" smtClean="0"/>
            </a:br>
            <a:r>
              <a:rPr lang="en-US" dirty="0" smtClean="0"/>
              <a:t>of the </a:t>
            </a:r>
            <a:r>
              <a:rPr lang="en-US" b="1" dirty="0" smtClean="0">
                <a:solidFill>
                  <a:srgbClr val="C00000"/>
                </a:solidFill>
              </a:rPr>
              <a:t>Bible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438401" y="1705233"/>
            <a:ext cx="6532610" cy="4471731"/>
          </a:xfrm>
        </p:spPr>
        <p:txBody>
          <a:bodyPr/>
          <a:lstStyle/>
          <a:p>
            <a:r>
              <a:rPr lang="en-US" dirty="0" smtClean="0"/>
              <a:t>Never be out of date</a:t>
            </a:r>
          </a:p>
          <a:p>
            <a:r>
              <a:rPr lang="en-US" dirty="0" smtClean="0"/>
              <a:t>Everything is in the Bible that we need to know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Revelation 22:18-19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John 9-11</a:t>
            </a:r>
          </a:p>
          <a:p>
            <a:r>
              <a:rPr lang="en-US" dirty="0" smtClean="0"/>
              <a:t>Has always met man’s needs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1:16-17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141" y="-2"/>
            <a:ext cx="8995718" cy="4283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557321"/>
            <a:ext cx="916047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	                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71010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377545"/>
            <a:ext cx="9135767" cy="179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85" y="495237"/>
            <a:ext cx="2159716" cy="5806709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2544089" y="1647571"/>
            <a:ext cx="632806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56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496934"/>
            <a:ext cx="6532609" cy="106001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The </a:t>
            </a:r>
            <a:r>
              <a:rPr lang="en-US" sz="4000" b="1" dirty="0" smtClean="0">
                <a:solidFill>
                  <a:srgbClr val="C00000"/>
                </a:solidFill>
              </a:rPr>
              <a:t>Bible</a:t>
            </a:r>
            <a:r>
              <a:rPr lang="en-US" sz="4000" dirty="0" smtClean="0"/>
              <a:t> Blesses Man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438400" y="1705233"/>
            <a:ext cx="6516139" cy="4471731"/>
          </a:xfrm>
        </p:spPr>
        <p:txBody>
          <a:bodyPr>
            <a:normAutofit/>
          </a:bodyPr>
          <a:lstStyle/>
          <a:p>
            <a:r>
              <a:rPr lang="en-US" dirty="0" smtClean="0"/>
              <a:t>Teaches man about God</a:t>
            </a:r>
          </a:p>
          <a:p>
            <a:r>
              <a:rPr lang="en-US" dirty="0" smtClean="0"/>
              <a:t>Completely furnishes</a:t>
            </a:r>
            <a:br>
              <a:rPr lang="en-US" dirty="0" smtClean="0"/>
            </a:br>
            <a:r>
              <a:rPr lang="en-US" dirty="0" smtClean="0"/>
              <a:t>us to every good work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Timothy 3:16-17</a:t>
            </a:r>
          </a:p>
          <a:p>
            <a:r>
              <a:rPr lang="en-US" dirty="0" smtClean="0"/>
              <a:t>Blessings in Christ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Ephesians 1:3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141" y="-2"/>
            <a:ext cx="8995718" cy="4283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557321"/>
            <a:ext cx="916047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	                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71010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377545"/>
            <a:ext cx="9135767" cy="179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85" y="495237"/>
            <a:ext cx="2159716" cy="5806709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2544089" y="1647571"/>
            <a:ext cx="632806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02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496934"/>
            <a:ext cx="6532609" cy="10600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Will Be Judged</a:t>
            </a:r>
            <a:br>
              <a:rPr lang="en-US" dirty="0" smtClean="0"/>
            </a:br>
            <a:r>
              <a:rPr lang="en-US" dirty="0" smtClean="0"/>
              <a:t>by the </a:t>
            </a:r>
            <a:r>
              <a:rPr lang="en-US" b="1" dirty="0" smtClean="0">
                <a:solidFill>
                  <a:srgbClr val="C00000"/>
                </a:solidFill>
              </a:rPr>
              <a:t>Bible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438401" y="1705233"/>
            <a:ext cx="6532610" cy="4471731"/>
          </a:xfrm>
        </p:spPr>
        <p:txBody>
          <a:bodyPr>
            <a:normAutofit/>
          </a:bodyPr>
          <a:lstStyle/>
          <a:p>
            <a:r>
              <a:rPr lang="en-US" dirty="0" smtClean="0"/>
              <a:t>Christ’s Words will judge us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12:48</a:t>
            </a:r>
          </a:p>
          <a:p>
            <a:r>
              <a:rPr lang="en-US" dirty="0" smtClean="0"/>
              <a:t>We learn what will happen to those who refuse to obey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Thessalonians 1:7-9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141" y="-2"/>
            <a:ext cx="8995718" cy="4283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557321"/>
            <a:ext cx="916047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	                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71010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377545"/>
            <a:ext cx="9135767" cy="179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85" y="495237"/>
            <a:ext cx="2159716" cy="5806709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2544089" y="1647571"/>
            <a:ext cx="632806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39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496934"/>
            <a:ext cx="6532609" cy="106001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438401" y="1705233"/>
            <a:ext cx="6532610" cy="4471731"/>
          </a:xfrm>
        </p:spPr>
        <p:txBody>
          <a:bodyPr>
            <a:normAutofit/>
          </a:bodyPr>
          <a:lstStyle/>
          <a:p>
            <a:r>
              <a:rPr lang="en-US" dirty="0" smtClean="0"/>
              <a:t>Man needs the Bible</a:t>
            </a:r>
          </a:p>
          <a:p>
            <a:r>
              <a:rPr lang="en-US" dirty="0" smtClean="0"/>
              <a:t>Jesus invites us to come</a:t>
            </a:r>
            <a:br>
              <a:rPr lang="en-US" dirty="0" smtClean="0"/>
            </a:br>
            <a:r>
              <a:rPr lang="en-US" dirty="0" smtClean="0"/>
              <a:t>to Him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11:28-30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14:1-3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141" y="-2"/>
            <a:ext cx="8995718" cy="4283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557321"/>
            <a:ext cx="916047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	                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71010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377545"/>
            <a:ext cx="9135767" cy="179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85" y="495237"/>
            <a:ext cx="2159716" cy="5806709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2544089" y="1647571"/>
            <a:ext cx="632806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8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496934"/>
            <a:ext cx="6532609" cy="106001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438400" y="1705233"/>
            <a:ext cx="3748215" cy="4471731"/>
          </a:xfrm>
        </p:spPr>
        <p:txBody>
          <a:bodyPr>
            <a:normAutofit/>
          </a:bodyPr>
          <a:lstStyle/>
          <a:p>
            <a:r>
              <a:rPr lang="en-US" dirty="0" smtClean="0"/>
              <a:t>We prepare by reading, knowing, understanding, and practicing the </a:t>
            </a:r>
            <a:r>
              <a:rPr lang="en-US" dirty="0" smtClean="0">
                <a:solidFill>
                  <a:srgbClr val="C00000"/>
                </a:solidFill>
              </a:rPr>
              <a:t>will of God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550" y="1738190"/>
            <a:ext cx="2708601" cy="338575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4141" y="-2"/>
            <a:ext cx="8995718" cy="42836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557321"/>
            <a:ext cx="916047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Thetford					                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71010" y="0"/>
            <a:ext cx="172995" cy="6557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377545"/>
            <a:ext cx="9135767" cy="179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Content Placeholder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85" y="495237"/>
            <a:ext cx="2159716" cy="5806709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2544089" y="1647571"/>
            <a:ext cx="632806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57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hard - Segoe 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- Segoe Widescreen" id="{87168820-346F-4648-9888-C375A6CBB576}" vid="{ED6C0224-6E68-4CAC-876D-B92032DAF7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- Segoe Widescreen</Template>
  <TotalTime>79</TotalTime>
  <Words>122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Richard - Segoe Widescreen</vt:lpstr>
      <vt:lpstr>The Importance  of the BIBLE</vt:lpstr>
      <vt:lpstr>Why Does Man Need the Bible?</vt:lpstr>
      <vt:lpstr>The Timeliness of the Bible</vt:lpstr>
      <vt:lpstr>The Bible Blesses Man</vt:lpstr>
      <vt:lpstr>We Will Be Judged by the Bible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the BIBLE</dc:title>
  <dc:creator>Richard Thetford</dc:creator>
  <cp:lastModifiedBy>Richie Thetford</cp:lastModifiedBy>
  <cp:revision>9</cp:revision>
  <dcterms:created xsi:type="dcterms:W3CDTF">2015-04-01T02:48:33Z</dcterms:created>
  <dcterms:modified xsi:type="dcterms:W3CDTF">2015-07-25T17:13:48Z</dcterms:modified>
</cp:coreProperties>
</file>