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306C-C004-4A3C-885F-120BEB2C3D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Roboto" panose="02000000000000000000" pitchFamily="2" charset="0"/>
                <a:ea typeface="Roboto" panose="02000000000000000000" pitchFamily="2" charset="0"/>
              </a:rPr>
              <a:t>The Importance of hope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3F6D4-06FB-46FB-A0B3-9109023245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Roboto Medium" panose="02000000000000000000" pitchFamily="2" charset="0"/>
                <a:ea typeface="Roboto Medium" panose="02000000000000000000" pitchFamily="2" charset="0"/>
              </a:rPr>
              <a:t>Mark 5:25-34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14771-F3D2-433C-AF00-CF87815CA976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D20E3-7F8C-4164-9961-A3B3125C7503}"/>
              </a:ext>
            </a:extLst>
          </p:cNvPr>
          <p:cNvSpPr txBox="1"/>
          <p:nvPr/>
        </p:nvSpPr>
        <p:spPr>
          <a:xfrm>
            <a:off x="581190" y="4208107"/>
            <a:ext cx="10993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“The happy anticipation of good.”</a:t>
            </a:r>
          </a:p>
          <a:p>
            <a:pPr algn="ctr"/>
            <a:r>
              <a:rPr lang="en-US" sz="3200" dirty="0">
                <a:solidFill>
                  <a:srgbClr val="92D05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“Desire with expectation of obtaining what is desired”</a:t>
            </a:r>
          </a:p>
        </p:txBody>
      </p:sp>
    </p:spTree>
    <p:extLst>
      <p:ext uri="{BB962C8B-B14F-4D97-AF65-F5344CB8AC3E}">
        <p14:creationId xmlns:p14="http://schemas.microsoft.com/office/powerpoint/2010/main" val="422018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C9F7-9C45-4C8E-9FFF-33E245D5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Hope is the main spring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ED05-3C07-4CB6-B10A-E0A617B0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55529"/>
            <a:ext cx="11029615" cy="415499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Action, energy, endurance</a:t>
            </a:r>
          </a:p>
          <a:p>
            <a:pPr lvl="1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Matthew 16:16</a:t>
            </a:r>
          </a:p>
          <a:p>
            <a:pPr lvl="1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Peter 1:3-5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Assurance of hope manifested in our daily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B762C-2882-4BEF-BB04-28EA0FC076CE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6" name="Picture 5" descr="A picture containing sunset, sky, outdoor, sun&#10;&#10;Description automatically generated">
            <a:extLst>
              <a:ext uri="{FF2B5EF4-FFF2-40B4-BE49-F238E27FC236}">
                <a16:creationId xmlns:a16="http://schemas.microsoft.com/office/drawing/2014/main" id="{3EEA8ADD-3963-464C-8025-ACFFE2A7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6" y="1889650"/>
            <a:ext cx="4958220" cy="284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C9F7-9C45-4C8E-9FFF-33E245D5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Foundations of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ED05-3C07-4CB6-B10A-E0A617B0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55529"/>
            <a:ext cx="11029615" cy="415499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Process by which we are established</a:t>
            </a:r>
          </a:p>
          <a:p>
            <a:pPr lvl="1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Romans 5:3-5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Hold our profession without wavering</a:t>
            </a:r>
          </a:p>
          <a:p>
            <a:pPr lvl="1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Hebrews 10:23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God promised – Can’t lie</a:t>
            </a:r>
          </a:p>
          <a:p>
            <a:pPr lvl="1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Titus 1:1-2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B762C-2882-4BEF-BB04-28EA0FC076CE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6" name="Picture 5" descr="A picture containing text, outdoor, water, sky&#10;&#10;Description automatically generated">
            <a:extLst>
              <a:ext uri="{FF2B5EF4-FFF2-40B4-BE49-F238E27FC236}">
                <a16:creationId xmlns:a16="http://schemas.microsoft.com/office/drawing/2014/main" id="{65446F4B-51B0-4DC5-8312-7581A740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780" y="4151232"/>
            <a:ext cx="3997027" cy="233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8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C9F7-9C45-4C8E-9FFF-33E245D5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How to hold fast That profession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ED05-3C07-4CB6-B10A-E0A617B0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55529"/>
            <a:ext cx="11029615" cy="415499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positive desire of character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Making constant progress</a:t>
            </a:r>
          </a:p>
          <a:p>
            <a:pPr lvl="1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Revelation 3:15-16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Specific means of holding fast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Many – not enough joy through hope</a:t>
            </a:r>
            <a:endParaRPr lang="en-US" sz="3000" dirty="0">
              <a:solidFill>
                <a:srgbClr val="C0000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B762C-2882-4BEF-BB04-28EA0FC076CE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6" name="Picture 5" descr="A picture containing grass, outdoor, night, dark&#10;&#10;Description automatically generated">
            <a:extLst>
              <a:ext uri="{FF2B5EF4-FFF2-40B4-BE49-F238E27FC236}">
                <a16:creationId xmlns:a16="http://schemas.microsoft.com/office/drawing/2014/main" id="{71436CC0-4854-45A2-94FB-B4922149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966" y="1894020"/>
            <a:ext cx="4758613" cy="31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2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C9F7-9C45-4C8E-9FFF-33E245D5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Roboto" panose="02000000000000000000" pitchFamily="2" charset="0"/>
                <a:ea typeface="Roboto" panose="02000000000000000000" pitchFamily="2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8ED05-3C07-4CB6-B10A-E0A617B0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55528"/>
            <a:ext cx="11029615" cy="438259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Hold fast the confession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Recognize ways of enriching hope</a:t>
            </a:r>
          </a:p>
          <a:p>
            <a:pPr lvl="1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 Corinthians 13:13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 out our own salvation</a:t>
            </a:r>
          </a:p>
          <a:p>
            <a:pPr lvl="1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Philippians 2:12</a:t>
            </a: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Jesus – the only basis of our hope</a:t>
            </a:r>
          </a:p>
          <a:p>
            <a:pPr lvl="1">
              <a:spcAft>
                <a:spcPts val="0"/>
              </a:spcAft>
            </a:pPr>
            <a:r>
              <a:rPr lang="en-US" sz="3000" dirty="0">
                <a:solidFill>
                  <a:srgbClr val="C000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Ephesians 2:12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B762C-2882-4BEF-BB04-28EA0FC076CE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Richie Thetford																			      www.thetfordcountry.com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F4907B5-D2DD-4C47-B088-490EB43D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441" y="1903445"/>
            <a:ext cx="4180663" cy="453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68</TotalTime>
  <Words>264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Gill Sans MT</vt:lpstr>
      <vt:lpstr>Roboto</vt:lpstr>
      <vt:lpstr>Roboto Medium</vt:lpstr>
      <vt:lpstr>Wingdings 2</vt:lpstr>
      <vt:lpstr>Dividend</vt:lpstr>
      <vt:lpstr>The Importance of hope</vt:lpstr>
      <vt:lpstr>Hope is the main spring</vt:lpstr>
      <vt:lpstr>Foundations of Hope</vt:lpstr>
      <vt:lpstr>How to hold fast That profession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hope</dc:title>
  <dc:creator>Richard Thetford</dc:creator>
  <cp:lastModifiedBy>Richard Thetford</cp:lastModifiedBy>
  <cp:revision>10</cp:revision>
  <dcterms:created xsi:type="dcterms:W3CDTF">2021-07-13T21:45:34Z</dcterms:created>
  <dcterms:modified xsi:type="dcterms:W3CDTF">2021-07-19T02:53:19Z</dcterms:modified>
</cp:coreProperties>
</file>