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0EFB-F49C-4CC9-B4F5-B74CD01F7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9F5EF-3189-40E5-BD6E-9A1A7B218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73D00-D3B0-4D60-B99C-404B403F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D610-091C-4C13-877C-62D5AB906A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CC8E6-8936-42B6-990D-9954A30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39737-94E4-493E-ABA6-6D5A0390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4D00-A9E6-4E18-9C1F-FFDED2FC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932B-EBA7-479A-96F5-FBAC017A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177A0-F9A7-48C1-8128-30FC577A3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0EC4-450B-4438-90F8-8B5889D3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D610-091C-4C13-877C-62D5AB906A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8F9B1-6C07-4E4E-919A-3C3DDCB7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C17FA-F89C-4D9D-B8DE-33EB20BB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4D00-A9E6-4E18-9C1F-FFDED2FC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9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3CEA40-FC63-4ACE-936F-CBB3C84A7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AE368-3328-46FD-A915-B69DF60C3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68FC-18A9-4F7A-867B-7805DDB0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D610-091C-4C13-877C-62D5AB906A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70D71-70BE-47E1-A706-3CFC1D64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DB28C-B75E-4908-B081-3FBC190A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4D00-A9E6-4E18-9C1F-FFDED2FC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1DD9-8A43-4A8F-83CB-22829892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5DA51-0C85-4111-A4DD-1D887F2C7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C6107-6AAF-4762-B026-851AD98A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D610-091C-4C13-877C-62D5AB906A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09989-EC55-47E1-B6A2-081A19AB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F9748-8591-4531-AF48-044DB905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4D00-A9E6-4E18-9C1F-FFDED2FC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A7AD-4E83-4983-A088-3FB90849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AA45A-E6A7-404F-B417-FC688829D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1B712-1462-4495-82F8-E0DB8165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D610-091C-4C13-877C-62D5AB906A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7B4C3-0FC8-4F5A-8FC6-521F32BC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34F8E-AD0A-41DC-BA60-7CD69B68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4D00-A9E6-4E18-9C1F-FFDED2FC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76CB-EC1B-42E3-8254-CFAB772D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D4E06-A0BD-4877-BB00-B9A19F4B7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36B82-956E-47AF-9085-59F5EA42E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A8EA7-2550-4B20-9A1E-FC166B5B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D610-091C-4C13-877C-62D5AB906A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6CF7B-A7BD-433E-8CC2-5E0F7805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E6FF3-1DE7-43C4-9C8C-5594734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4D00-A9E6-4E18-9C1F-FFDED2FC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46E8-2EAC-4E92-9D4C-C120A741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EABB1-3879-479D-BC27-718FFA41A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457A9-5C92-46E6-90A8-228314A63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50056-E9FD-4081-A537-05A6C1957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52AE3-8451-428F-94EA-40E275452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A8D432-CC53-465A-9782-1BBF4C62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D610-091C-4C13-877C-62D5AB906A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F35BA-8D60-46C8-AEF7-3EF6833A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8DA3F-9719-408D-B4AC-EAADD6A9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4D00-A9E6-4E18-9C1F-FFDED2FC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9A9EE-ED99-4A0C-B88B-40B16892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950D4-93F4-492A-A7A7-8FC87CFD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D610-091C-4C13-877C-62D5AB906A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1E9C0-BEFF-4AD5-9F9A-397D22B7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F8C1D-4199-4C4B-BCB3-FAA385CE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4D00-A9E6-4E18-9C1F-FFDED2FC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9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2A568-D690-4C11-801D-E099F10C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D610-091C-4C13-877C-62D5AB906A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84D05-DEDC-4A5A-A008-A7E5A4D9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CAB5E-4EFA-4756-8866-8906B192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4D00-A9E6-4E18-9C1F-FFDED2FC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0200-399C-4B27-9E4D-39B81643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BEF6-0E65-4705-8A47-21832B4D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C7E4C-9B01-46E0-8C6C-5930F6E57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80C7B-9109-49AF-B4E7-C42CCA8E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D610-091C-4C13-877C-62D5AB906A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7A816-BB90-4B63-B637-48068359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0D682-8D92-4BC5-8678-8A402522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4D00-A9E6-4E18-9C1F-FFDED2FC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4592-69E0-429A-A652-95EC06B0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46351-F0EA-4C0C-8D15-C001E4676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2E6B1-21D3-4080-8DEF-8E92EB25D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92629-6B68-4275-9CC2-F07A2530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D610-091C-4C13-877C-62D5AB906A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4B9EE-4919-443B-AAB5-5E18BA79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4ED07-188E-4E0F-8889-3F764999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4D00-A9E6-4E18-9C1F-FFDED2FC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1B489F-E4BA-4C96-A23F-EC497818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40C17-CDA7-41DD-BD2D-6F5C8264D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1E0B9-56A8-4030-B32B-724D2E63C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4D610-091C-4C13-877C-62D5AB906A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B97E1-5386-4CEC-B5DE-8F04206C9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F5C22-2E8C-416B-BB12-892FB4F26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4D00-A9E6-4E18-9C1F-FFDED2FC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4" descr="Blue Tunnel Light">
            <a:extLst>
              <a:ext uri="{FF2B5EF4-FFF2-40B4-BE49-F238E27FC236}">
                <a16:creationId xmlns:a16="http://schemas.microsoft.com/office/drawing/2014/main" id="{2103726B-F370-4D11-85AC-49A84B373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F34200-8E7B-4ADC-A183-27F15BAE0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01878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 Black" panose="02000000000000000000" pitchFamily="2" charset="0"/>
              </a:rPr>
              <a:t>Impartiality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EA90E-F56C-485A-8051-56AB53D3E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81553"/>
            <a:ext cx="9144000" cy="6713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Romans 2:11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68879-04AD-4179-8612-F974A8AABD44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4935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CE076-A337-4AFC-8FFB-E713EC5A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Roboto" panose="02000000000000000000" pitchFamily="2" charset="0"/>
              </a:rPr>
              <a:t>Man sins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Romans 3:23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Roboto" panose="02000000000000000000" pitchFamily="2" charset="0"/>
              </a:rPr>
              <a:t>God’s most faithful servant sins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C04986-34DF-4082-A1C9-5415E64AF8C6}"/>
              </a:ext>
            </a:extLst>
          </p:cNvPr>
          <p:cNvSpPr/>
          <p:nvPr/>
        </p:nvSpPr>
        <p:spPr>
          <a:xfrm>
            <a:off x="0" y="0"/>
            <a:ext cx="12192000" cy="1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D547B-9C32-4738-B135-E0CE5C21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 panose="02000000000000000000" pitchFamily="2" charset="0"/>
              </a:rPr>
              <a:t>He Has Declared All Under Sin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FB253D-121A-4363-8A7B-D63F98A26AFB}"/>
              </a:ext>
            </a:extLst>
          </p:cNvPr>
          <p:cNvSpPr/>
          <p:nvPr/>
        </p:nvSpPr>
        <p:spPr>
          <a:xfrm>
            <a:off x="0" y="6419464"/>
            <a:ext cx="12192000" cy="1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BA9D7-3DBA-4477-B19F-F62B7C1C4B26}"/>
              </a:ext>
            </a:extLst>
          </p:cNvPr>
          <p:cNvSpPr/>
          <p:nvPr/>
        </p:nvSpPr>
        <p:spPr>
          <a:xfrm>
            <a:off x="0" y="130629"/>
            <a:ext cx="139959" cy="6596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7CF69-A4AF-4B7B-93DB-CBB07B914387}"/>
              </a:ext>
            </a:extLst>
          </p:cNvPr>
          <p:cNvSpPr/>
          <p:nvPr/>
        </p:nvSpPr>
        <p:spPr>
          <a:xfrm>
            <a:off x="12052042" y="65313"/>
            <a:ext cx="152400" cy="6662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AFBF8-05C4-4EB6-8CED-0329AA472FB3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www.thetfordcountry.com</a:t>
            </a:r>
          </a:p>
        </p:txBody>
      </p:sp>
      <p:pic>
        <p:nvPicPr>
          <p:cNvPr id="11" name="Picture 10" descr="A body of water with land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96C819B9-AD12-432E-A9CD-7AF9EAE1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37" y="1933189"/>
            <a:ext cx="3631163" cy="42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CE076-A337-4AFC-8FFB-E713EC5AC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165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Roboto" panose="02000000000000000000" pitchFamily="2" charset="0"/>
              </a:rPr>
              <a:t>Jesus died for all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John 3:16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1 Timothy 2:6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Roboto" panose="02000000000000000000" pitchFamily="2" charset="0"/>
              </a:rPr>
              <a:t>Great commission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Matthew 28:18-20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Roboto" panose="02000000000000000000" pitchFamily="2" charset="0"/>
              </a:rPr>
              <a:t>Jesus scatters seed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Matthew 13:1-9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C04986-34DF-4082-A1C9-5415E64AF8C6}"/>
              </a:ext>
            </a:extLst>
          </p:cNvPr>
          <p:cNvSpPr/>
          <p:nvPr/>
        </p:nvSpPr>
        <p:spPr>
          <a:xfrm>
            <a:off x="0" y="0"/>
            <a:ext cx="12192000" cy="1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D547B-9C32-4738-B135-E0CE5C21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 panose="02000000000000000000" pitchFamily="2" charset="0"/>
              </a:rPr>
              <a:t>A Common Savior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FB253D-121A-4363-8A7B-D63F98A26AFB}"/>
              </a:ext>
            </a:extLst>
          </p:cNvPr>
          <p:cNvSpPr/>
          <p:nvPr/>
        </p:nvSpPr>
        <p:spPr>
          <a:xfrm>
            <a:off x="0" y="6419464"/>
            <a:ext cx="12192000" cy="1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BA9D7-3DBA-4477-B19F-F62B7C1C4B26}"/>
              </a:ext>
            </a:extLst>
          </p:cNvPr>
          <p:cNvSpPr/>
          <p:nvPr/>
        </p:nvSpPr>
        <p:spPr>
          <a:xfrm>
            <a:off x="-12441" y="130629"/>
            <a:ext cx="139959" cy="6596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7CF69-A4AF-4B7B-93DB-CBB07B914387}"/>
              </a:ext>
            </a:extLst>
          </p:cNvPr>
          <p:cNvSpPr/>
          <p:nvPr/>
        </p:nvSpPr>
        <p:spPr>
          <a:xfrm>
            <a:off x="12052042" y="65313"/>
            <a:ext cx="152400" cy="6662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AFBF8-05C4-4EB6-8CED-0329AA472FB3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www.thetfordcountry.com</a:t>
            </a:r>
          </a:p>
        </p:txBody>
      </p:sp>
      <p:pic>
        <p:nvPicPr>
          <p:cNvPr id="12" name="Picture 11" descr="Clouds in the sky&#10;&#10;Description automatically generated with medium confidence">
            <a:extLst>
              <a:ext uri="{FF2B5EF4-FFF2-40B4-BE49-F238E27FC236}">
                <a16:creationId xmlns:a16="http://schemas.microsoft.com/office/drawing/2014/main" id="{7FD1C100-26F7-4C71-B63A-C81A8E89A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36" y="1925183"/>
            <a:ext cx="6221963" cy="431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CE076-A337-4AFC-8FFB-E713EC5A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Roboto" panose="02000000000000000000" pitchFamily="2" charset="0"/>
              </a:rPr>
              <a:t>Weary and heavy laden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Matthew 11:28-30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Roboto" panose="02000000000000000000" pitchFamily="2" charset="0"/>
              </a:rPr>
              <a:t>All who will come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Revelation 22:17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Roboto" panose="02000000000000000000" pitchFamily="2" charset="0"/>
              </a:rPr>
              <a:t>The obedient will not be rejected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John 6:37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C04986-34DF-4082-A1C9-5415E64AF8C6}"/>
              </a:ext>
            </a:extLst>
          </p:cNvPr>
          <p:cNvSpPr/>
          <p:nvPr/>
        </p:nvSpPr>
        <p:spPr>
          <a:xfrm>
            <a:off x="0" y="0"/>
            <a:ext cx="12192000" cy="1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D547B-9C32-4738-B135-E0CE5C21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 panose="02000000000000000000" pitchFamily="2" charset="0"/>
              </a:rPr>
              <a:t>Same Invitation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FB253D-121A-4363-8A7B-D63F98A26AFB}"/>
              </a:ext>
            </a:extLst>
          </p:cNvPr>
          <p:cNvSpPr/>
          <p:nvPr/>
        </p:nvSpPr>
        <p:spPr>
          <a:xfrm>
            <a:off x="0" y="6419464"/>
            <a:ext cx="12192000" cy="1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BA9D7-3DBA-4477-B19F-F62B7C1C4B26}"/>
              </a:ext>
            </a:extLst>
          </p:cNvPr>
          <p:cNvSpPr/>
          <p:nvPr/>
        </p:nvSpPr>
        <p:spPr>
          <a:xfrm>
            <a:off x="0" y="130629"/>
            <a:ext cx="139959" cy="6596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7CF69-A4AF-4B7B-93DB-CBB07B914387}"/>
              </a:ext>
            </a:extLst>
          </p:cNvPr>
          <p:cNvSpPr/>
          <p:nvPr/>
        </p:nvSpPr>
        <p:spPr>
          <a:xfrm>
            <a:off x="12052042" y="65313"/>
            <a:ext cx="152400" cy="6662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AFBF8-05C4-4EB6-8CED-0329AA472FB3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www.thetfordcountry.com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137BAB7-535B-46D6-A0D4-C3D301915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80" y="1835310"/>
            <a:ext cx="3816220" cy="44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CE076-A337-4AFC-8FFB-E713EC5A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Roboto" panose="02000000000000000000" pitchFamily="2" charset="0"/>
              </a:rPr>
              <a:t>God has one plan for all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Acts 2:38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Acts 17:30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Romans 10:12-13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C04986-34DF-4082-A1C9-5415E64AF8C6}"/>
              </a:ext>
            </a:extLst>
          </p:cNvPr>
          <p:cNvSpPr/>
          <p:nvPr/>
        </p:nvSpPr>
        <p:spPr>
          <a:xfrm>
            <a:off x="0" y="0"/>
            <a:ext cx="12192000" cy="1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D547B-9C32-4738-B135-E0CE5C21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 panose="02000000000000000000" pitchFamily="2" charset="0"/>
              </a:rPr>
              <a:t>Same Conditions of Pardon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FB253D-121A-4363-8A7B-D63F98A26AFB}"/>
              </a:ext>
            </a:extLst>
          </p:cNvPr>
          <p:cNvSpPr/>
          <p:nvPr/>
        </p:nvSpPr>
        <p:spPr>
          <a:xfrm>
            <a:off x="0" y="6419464"/>
            <a:ext cx="12192000" cy="1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BA9D7-3DBA-4477-B19F-F62B7C1C4B26}"/>
              </a:ext>
            </a:extLst>
          </p:cNvPr>
          <p:cNvSpPr/>
          <p:nvPr/>
        </p:nvSpPr>
        <p:spPr>
          <a:xfrm>
            <a:off x="0" y="130629"/>
            <a:ext cx="139959" cy="6596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7CF69-A4AF-4B7B-93DB-CBB07B914387}"/>
              </a:ext>
            </a:extLst>
          </p:cNvPr>
          <p:cNvSpPr/>
          <p:nvPr/>
        </p:nvSpPr>
        <p:spPr>
          <a:xfrm>
            <a:off x="12052042" y="65313"/>
            <a:ext cx="152400" cy="6662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AFBF8-05C4-4EB6-8CED-0329AA472FB3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www.thetfordcountry.com</a:t>
            </a:r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38F4611-B391-4E14-8B23-E85FDC040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85" y="1821314"/>
            <a:ext cx="4439816" cy="44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9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CE076-A337-4AFC-8FFB-E713EC5A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Roboto" panose="02000000000000000000" pitchFamily="2" charset="0"/>
              </a:rPr>
              <a:t>Confidence in God’s Word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Only has one standard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C04986-34DF-4082-A1C9-5415E64AF8C6}"/>
              </a:ext>
            </a:extLst>
          </p:cNvPr>
          <p:cNvSpPr/>
          <p:nvPr/>
        </p:nvSpPr>
        <p:spPr>
          <a:xfrm>
            <a:off x="0" y="0"/>
            <a:ext cx="12192000" cy="1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D547B-9C32-4738-B135-E0CE5C21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 panose="02000000000000000000" pitchFamily="2" charset="0"/>
              </a:rPr>
              <a:t>One Standard of Conduct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FB253D-121A-4363-8A7B-D63F98A26AFB}"/>
              </a:ext>
            </a:extLst>
          </p:cNvPr>
          <p:cNvSpPr/>
          <p:nvPr/>
        </p:nvSpPr>
        <p:spPr>
          <a:xfrm>
            <a:off x="0" y="6419464"/>
            <a:ext cx="12192000" cy="1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BA9D7-3DBA-4477-B19F-F62B7C1C4B26}"/>
              </a:ext>
            </a:extLst>
          </p:cNvPr>
          <p:cNvSpPr/>
          <p:nvPr/>
        </p:nvSpPr>
        <p:spPr>
          <a:xfrm>
            <a:off x="0" y="130629"/>
            <a:ext cx="139959" cy="6596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7CF69-A4AF-4B7B-93DB-CBB07B914387}"/>
              </a:ext>
            </a:extLst>
          </p:cNvPr>
          <p:cNvSpPr/>
          <p:nvPr/>
        </p:nvSpPr>
        <p:spPr>
          <a:xfrm>
            <a:off x="12052042" y="65313"/>
            <a:ext cx="152400" cy="6662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AFBF8-05C4-4EB6-8CED-0329AA472FB3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www.thetfordcountry.com</a:t>
            </a:r>
          </a:p>
        </p:txBody>
      </p:sp>
      <p:pic>
        <p:nvPicPr>
          <p:cNvPr id="10" name="Picture 9" descr="A close 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7493D5C6-8203-4374-B96A-866E0171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1863302"/>
            <a:ext cx="5124450" cy="43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CE076-A337-4AFC-8FFB-E713EC5A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Roboto" panose="02000000000000000000" pitchFamily="2" charset="0"/>
              </a:rPr>
              <a:t>Did not build “many” churches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Matthew 16:16-18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Colossians 1:18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Ephesians 4:4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Roboto" panose="02000000000000000000" pitchFamily="2" charset="0"/>
              </a:rPr>
              <a:t>All distinctions are erased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Galatians 3:26-28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C04986-34DF-4082-A1C9-5415E64AF8C6}"/>
              </a:ext>
            </a:extLst>
          </p:cNvPr>
          <p:cNvSpPr/>
          <p:nvPr/>
        </p:nvSpPr>
        <p:spPr>
          <a:xfrm>
            <a:off x="0" y="0"/>
            <a:ext cx="12192000" cy="1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D547B-9C32-4738-B135-E0CE5C21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 panose="02000000000000000000" pitchFamily="2" charset="0"/>
              </a:rPr>
              <a:t>A Common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FB253D-121A-4363-8A7B-D63F98A26AFB}"/>
              </a:ext>
            </a:extLst>
          </p:cNvPr>
          <p:cNvSpPr/>
          <p:nvPr/>
        </p:nvSpPr>
        <p:spPr>
          <a:xfrm>
            <a:off x="0" y="6419464"/>
            <a:ext cx="12192000" cy="1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BA9D7-3DBA-4477-B19F-F62B7C1C4B26}"/>
              </a:ext>
            </a:extLst>
          </p:cNvPr>
          <p:cNvSpPr/>
          <p:nvPr/>
        </p:nvSpPr>
        <p:spPr>
          <a:xfrm>
            <a:off x="0" y="130629"/>
            <a:ext cx="139959" cy="6596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7CF69-A4AF-4B7B-93DB-CBB07B914387}"/>
              </a:ext>
            </a:extLst>
          </p:cNvPr>
          <p:cNvSpPr/>
          <p:nvPr/>
        </p:nvSpPr>
        <p:spPr>
          <a:xfrm>
            <a:off x="12052042" y="65313"/>
            <a:ext cx="152400" cy="6662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AFBF8-05C4-4EB6-8CED-0329AA472FB3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www.thetfordcountry.com</a:t>
            </a:r>
          </a:p>
        </p:txBody>
      </p:sp>
      <p:pic>
        <p:nvPicPr>
          <p:cNvPr id="10" name="Picture 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AAE1CB18-8178-462F-8FAA-FEBA66C4A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10" y="2341696"/>
            <a:ext cx="5102290" cy="39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CE076-A337-4AFC-8FFB-E713EC5AC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165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Roboto" panose="02000000000000000000" pitchFamily="2" charset="0"/>
              </a:rPr>
              <a:t>God judges as individuals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1 Peter 1:17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Romans 14:12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Roboto" panose="02000000000000000000" pitchFamily="2" charset="0"/>
              </a:rPr>
              <a:t>Judged according to deeds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2 Corinthians 5:10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Revelation 20:12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C04986-34DF-4082-A1C9-5415E64AF8C6}"/>
              </a:ext>
            </a:extLst>
          </p:cNvPr>
          <p:cNvSpPr/>
          <p:nvPr/>
        </p:nvSpPr>
        <p:spPr>
          <a:xfrm>
            <a:off x="0" y="0"/>
            <a:ext cx="12192000" cy="1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D547B-9C32-4738-B135-E0CE5C21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 panose="02000000000000000000" pitchFamily="2" charset="0"/>
              </a:rPr>
              <a:t>The Manner of Judging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FB253D-121A-4363-8A7B-D63F98A26AFB}"/>
              </a:ext>
            </a:extLst>
          </p:cNvPr>
          <p:cNvSpPr/>
          <p:nvPr/>
        </p:nvSpPr>
        <p:spPr>
          <a:xfrm>
            <a:off x="0" y="6419464"/>
            <a:ext cx="12192000" cy="130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BA9D7-3DBA-4477-B19F-F62B7C1C4B26}"/>
              </a:ext>
            </a:extLst>
          </p:cNvPr>
          <p:cNvSpPr/>
          <p:nvPr/>
        </p:nvSpPr>
        <p:spPr>
          <a:xfrm>
            <a:off x="0" y="130629"/>
            <a:ext cx="139959" cy="6596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7CF69-A4AF-4B7B-93DB-CBB07B914387}"/>
              </a:ext>
            </a:extLst>
          </p:cNvPr>
          <p:cNvSpPr/>
          <p:nvPr/>
        </p:nvSpPr>
        <p:spPr>
          <a:xfrm>
            <a:off x="12052042" y="65313"/>
            <a:ext cx="152400" cy="6662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AFBF8-05C4-4EB6-8CED-0329AA472FB3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www.thetfordcountry.com</a:t>
            </a:r>
          </a:p>
        </p:txBody>
      </p:sp>
      <p:pic>
        <p:nvPicPr>
          <p:cNvPr id="12" name="Picture 11" descr="A picture containing text, water, sky, outdoor&#10;&#10;Description automatically generated">
            <a:extLst>
              <a:ext uri="{FF2B5EF4-FFF2-40B4-BE49-F238E27FC236}">
                <a16:creationId xmlns:a16="http://schemas.microsoft.com/office/drawing/2014/main" id="{55DC6D02-3EA5-4CE0-B082-504F21107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21" y="1821314"/>
            <a:ext cx="4794380" cy="44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4" descr="Blue Tunnel Light">
            <a:extLst>
              <a:ext uri="{FF2B5EF4-FFF2-40B4-BE49-F238E27FC236}">
                <a16:creationId xmlns:a16="http://schemas.microsoft.com/office/drawing/2014/main" id="{2103726B-F370-4D11-85AC-49A84B373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F34200-8E7B-4ADC-A183-27F15BAE0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01878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 Black" panose="02000000000000000000" pitchFamily="2" charset="0"/>
              </a:rPr>
              <a:t>Impartiality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EA90E-F56C-485A-8051-56AB53D3E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81553"/>
            <a:ext cx="9144000" cy="67137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Roboto Medium" panose="02000000000000000000" pitchFamily="2" charset="0"/>
              </a:rPr>
              <a:t>Romans 2:11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68879-04AD-4179-8612-F974A8AABD44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                        www.thetfordcountry.com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A5D29-A4E3-4FFD-8B7A-F9F0255D5566}"/>
              </a:ext>
            </a:extLst>
          </p:cNvPr>
          <p:cNvSpPr txBox="1"/>
          <p:nvPr/>
        </p:nvSpPr>
        <p:spPr>
          <a:xfrm>
            <a:off x="0" y="36062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Medium" panose="02000000000000000000" pitchFamily="2" charset="0"/>
              </a:rPr>
              <a:t>God is no respecter of persons – He is a respecter of character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Medium" panose="02000000000000000000" pitchFamily="2" charset="0"/>
              </a:rPr>
              <a:t>Acts 10:34-35</a:t>
            </a:r>
          </a:p>
        </p:txBody>
      </p:sp>
    </p:spTree>
    <p:extLst>
      <p:ext uri="{BB962C8B-B14F-4D97-AF65-F5344CB8AC3E}">
        <p14:creationId xmlns:p14="http://schemas.microsoft.com/office/powerpoint/2010/main" val="30301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304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Impartiality</vt:lpstr>
      <vt:lpstr>He Has Declared All Under Sin</vt:lpstr>
      <vt:lpstr>A Common Savior</vt:lpstr>
      <vt:lpstr>Same Invitation</vt:lpstr>
      <vt:lpstr>Same Conditions of Pardon</vt:lpstr>
      <vt:lpstr>One Standard of Conduct</vt:lpstr>
      <vt:lpstr>A Common Church</vt:lpstr>
      <vt:lpstr>The Manner of Judging</vt:lpstr>
      <vt:lpstr>Impartiality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Impartiality</dc:title>
  <dc:creator>Richard Thetford</dc:creator>
  <cp:lastModifiedBy>Richard Thetford</cp:lastModifiedBy>
  <cp:revision>12</cp:revision>
  <dcterms:created xsi:type="dcterms:W3CDTF">2021-06-24T18:25:33Z</dcterms:created>
  <dcterms:modified xsi:type="dcterms:W3CDTF">2021-11-28T20:44:34Z</dcterms:modified>
</cp:coreProperties>
</file>