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430384-401F-4E54-9F58-20A4FCE2433E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C0244E4-793A-41A3-9F15-826915EFD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split orient="vert"/>
  </p:transition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76750"/>
            <a:ext cx="8534400" cy="6286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Immodesty – Biblical Principles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8839200" cy="1219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“And whatever you do in word or deed, do all in the name of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the Lord Jesus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, giving thanks to God the Father through Him.”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Colossians 3:17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http://2.bp.blogspot.com/-5veXwL9W0c0/T6ANC03QPGI/AAAAAAAAARk/99Yl-X1bteU/s1600/suit+&amp;amp;+bl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886200" cy="3886200"/>
          </a:xfrm>
          <a:prstGeom prst="rect">
            <a:avLst/>
          </a:prstGeom>
          <a:noFill/>
        </p:spPr>
      </p:pic>
      <p:pic>
        <p:nvPicPr>
          <p:cNvPr id="37892" name="Picture 4" descr="http://www.escreations.com/images/pink_short_b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1828800" cy="1752600"/>
          </a:xfrm>
          <a:prstGeom prst="rect">
            <a:avLst/>
          </a:prstGeom>
          <a:noFill/>
        </p:spPr>
      </p:pic>
      <p:pic>
        <p:nvPicPr>
          <p:cNvPr id="37894" name="Picture 6" descr="http://images.madeinchina.com/9ABAACE1CDF4E37EE040007F01006991/313/6607313/VANCL-Halter-Top-Mini-Skirt-Black-SKU-39297_6607313.b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14600"/>
            <a:ext cx="1828800" cy="1752600"/>
          </a:xfrm>
          <a:prstGeom prst="rect">
            <a:avLst/>
          </a:prstGeom>
          <a:noFill/>
        </p:spPr>
      </p:pic>
      <p:pic>
        <p:nvPicPr>
          <p:cNvPr id="37896" name="Picture 8" descr="http://www.lesters.com/media/catalog/product/cache/1/image/9df78eab33525d08d6e5fb8d27136e95/P/A/PAKFIANOHHKMLAKB-Image-1-Planet_Sea_red_orange_BK921_ruffle_2piece_bikini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828800" cy="1858975"/>
          </a:xfrm>
          <a:prstGeom prst="rect">
            <a:avLst/>
          </a:prstGeom>
          <a:noFill/>
        </p:spPr>
      </p:pic>
      <p:pic>
        <p:nvPicPr>
          <p:cNvPr id="37898" name="Picture 10" descr="http://leatherskirt.com/Pink_Leather_Mini_Skirts-pinkleatherminiskirt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5146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Christian’s clothing must be consistent with godliness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Timothy 2:9-10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“Adorn” – to put in order; to arrange; ornament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“In modest apparel” – in seemly guise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“Propriety” – modesty; reverence; respect</a:t>
            </a:r>
          </a:p>
          <a:p>
            <a:pPr lvl="3"/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Hebrews 12:28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Involves a sense of shame</a:t>
            </a:r>
            <a:endParaRPr lang="en-US" sz="24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Christian’s clothing must be consistent with godliness</a:t>
            </a:r>
          </a:p>
          <a:p>
            <a:pPr lvl="1"/>
            <a:r>
              <a:rPr lang="en-US" sz="30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Timothy 2:9-10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“Moderation” – soundness of mind; self-control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“Not with braided hair or gold or pearls or costly clothing”</a:t>
            </a:r>
          </a:p>
          <a:p>
            <a:pPr lvl="3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Not that outward adornment is wrong, but that, in comparison to the adorning of the inner person by good works, it is of lower priority.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Christian’s clothing must be consistent with godliness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Timothy 2:9-10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“Proper” – fitting, seemly, suitable, becoming</a:t>
            </a:r>
          </a:p>
          <a:p>
            <a:pPr lvl="3"/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Ephesians 5:3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“Professing godliness” – laying a claim to being reverent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Christian’s clothing must be consistent with godliness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Peter 3:3-4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“Hidden person of the heart” – hidden, inner, concealed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“Incorruptible” – imperishable, unfading, lasting, ageless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“Gentle” – meek, mild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“Quiet” – tranquil, serene, calm, peaceful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4000" b="1" dirty="0" smtClean="0">
                <a:latin typeface="Verdana" pitchFamily="34" charset="0"/>
                <a:cs typeface="Arial" pitchFamily="34" charset="0"/>
              </a:rPr>
              <a:t>Conclusion</a:t>
            </a:r>
            <a:endParaRPr lang="en-US" sz="40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Character and conduct are interrelated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Apparel is both a thermometer and thermostat to character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Modesty and immodesty are primarily characteristics of the person, and only secondarily of clothing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Ephesians 5:17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Hebrews 5:14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829042"/>
            <a:ext cx="3810000" cy="146626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4000" b="1" dirty="0" smtClean="0">
                <a:latin typeface="Verdana" pitchFamily="34" charset="0"/>
                <a:cs typeface="Arial" pitchFamily="34" charset="0"/>
              </a:rPr>
              <a:t>Conclusion</a:t>
            </a:r>
            <a:endParaRPr lang="en-US" sz="40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Character and conduct are interrelated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Consistent godliness rejects immodesty in all three forms</a:t>
            </a:r>
          </a:p>
          <a:p>
            <a:pPr lvl="2"/>
            <a:r>
              <a:rPr lang="en-US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itchFamily="34" charset="0"/>
                <a:cs typeface="Arial" pitchFamily="34" charset="0"/>
              </a:rPr>
              <a:t>Character</a:t>
            </a:r>
          </a:p>
          <a:p>
            <a:pPr lvl="2"/>
            <a:r>
              <a:rPr lang="en-US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itchFamily="34" charset="0"/>
                <a:cs typeface="Arial" pitchFamily="34" charset="0"/>
              </a:rPr>
              <a:t>Conduct</a:t>
            </a:r>
          </a:p>
          <a:p>
            <a:pPr lvl="2"/>
            <a:r>
              <a:rPr lang="en-US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itchFamily="34" charset="0"/>
                <a:cs typeface="Arial" pitchFamily="34" charset="0"/>
              </a:rPr>
              <a:t>Dress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Outer appearance should reflect inward purity, modesty, fidelity, and chastity</a:t>
            </a:r>
            <a:endParaRPr lang="en-US" sz="28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bou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428999"/>
            <a:ext cx="3276600" cy="181840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4000" b="1" dirty="0" smtClean="0">
                <a:latin typeface="Verdana" pitchFamily="34" charset="0"/>
                <a:cs typeface="Arial" pitchFamily="34" charset="0"/>
              </a:rPr>
              <a:t>Conclusion</a:t>
            </a:r>
            <a:endParaRPr lang="en-US" sz="40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In our character, the Christian must progressively be “transformed”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Romans 12:1-2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Colossians 3:1-2</a:t>
            </a:r>
          </a:p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Changes in character will</a:t>
            </a:r>
            <a:b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often result in changes in</a:t>
            </a:r>
            <a:b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wardrobe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Ephesians 4:20-24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oman stud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895600"/>
            <a:ext cx="2209799" cy="336035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4000" b="1" dirty="0" smtClean="0">
                <a:latin typeface="Verdana" pitchFamily="34" charset="0"/>
                <a:cs typeface="Arial" pitchFamily="34" charset="0"/>
              </a:rPr>
              <a:t>Definition of Words</a:t>
            </a:r>
            <a:endParaRPr lang="en-US" sz="40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ble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0448" y="3581400"/>
            <a:ext cx="2739806" cy="2724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34340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Immodest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Having an immoderate estimate of one’s self; having a forward nature; having a disregard for decencies of behavior or dress</a:t>
            </a:r>
          </a:p>
          <a:p>
            <a:pPr lvl="2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Timothy 2:9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Lascivious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Lewd, wanton, inciting to lust</a:t>
            </a:r>
          </a:p>
          <a:p>
            <a:pPr lvl="2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Galatians 5:19</a:t>
            </a:r>
            <a:endParaRPr lang="en-US" sz="28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4000" b="1" dirty="0" smtClean="0">
                <a:latin typeface="Verdana" pitchFamily="34" charset="0"/>
                <a:cs typeface="Arial" pitchFamily="34" charset="0"/>
              </a:rPr>
              <a:t>Definition of Words</a:t>
            </a:r>
            <a:endParaRPr lang="en-US" sz="40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3434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Obscene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Offensive, suggesting impure ideas.</a:t>
            </a:r>
            <a:b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On “purity,” the opposite quality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Philippians 4:8; 1 John 3:3</a:t>
            </a:r>
          </a:p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Unbecoming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Beneath the standard implied by</a:t>
            </a:r>
            <a:b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one’s character or position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Timothy 2:10; Romans 1:28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bleWe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441448"/>
            <a:ext cx="1447800" cy="380695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4000" b="1" dirty="0" smtClean="0">
                <a:latin typeface="Verdana" pitchFamily="34" charset="0"/>
                <a:cs typeface="Arial" pitchFamily="34" charset="0"/>
              </a:rPr>
              <a:t>Definition of Words</a:t>
            </a:r>
            <a:endParaRPr lang="en-US" sz="40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3434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Indecent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Not conformed to recognized standards of propriety; to be fitting, suitable, acceptable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Romans 12:17; 2 Corinthians 8:21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avvyinternetladies.com/blog/wp-content/uploads/2010/06/open_bible_over_black_and_blue_cl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038600"/>
            <a:ext cx="5791200" cy="2228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3434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Shameful to expose one’s nakedness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Clothing needed to cover nakedness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Genesis 3:7, 10-11, 21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Shameful to expose or draw attention to the private parts of the body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Isaiah 47:1-3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Corinthians 12:23-24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beginningandend.com/wp-content/uploads/2012/06/Bible-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395383"/>
            <a:ext cx="3276600" cy="1881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3434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Shameful to expose one’s nakedness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One can be “naked” in the Biblical sense, without being totally nude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Job 22:6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James 2:15-16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3762.webmedley2.com/Portals/935/OpenBible_Blue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05200"/>
            <a:ext cx="5105400" cy="276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Lasciviousness destroys others as well as one’s self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Galatians 5:19-21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“Lasciviousness” (Lewdness – NKJV); lustfulness, sensuality; that which promotes lewd emotions and lustful desires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Ephesians 4:19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1 Peter 4:3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Romans 13:14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Lasciviousness destroys others as well as one’s self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Matthew 5:27-30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Two-fold responsibility – Man and Woman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2 Samuel 11:1-5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sowhatfaith.com/wp-content/uploads/2011/08/Open-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956652"/>
            <a:ext cx="4429125" cy="2298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673787" cy="1116106"/>
          </a:xfrm>
        </p:spPr>
        <p:txBody>
          <a:bodyPr/>
          <a:lstStyle/>
          <a:p>
            <a:r>
              <a:rPr lang="en-US" sz="3400" b="1" dirty="0" smtClean="0">
                <a:latin typeface="Verdana" pitchFamily="34" charset="0"/>
                <a:cs typeface="Arial" pitchFamily="34" charset="0"/>
              </a:rPr>
              <a:t>Understanding Bible Principles</a:t>
            </a:r>
            <a:endParaRPr lang="en-US" sz="34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Christian’s clothing must be consistent with godliness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Proverbs 7:6-27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Woman’s attire fit her lustful intent</a:t>
            </a:r>
            <a:endParaRPr lang="en-US" sz="26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91600" y="0"/>
            <a:ext cx="152400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Richard Thetford						     www.thetfordcountry.com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ww.farmington-pres.org/clientimages/49175/open-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43" y="3962400"/>
            <a:ext cx="3810114" cy="2233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</Template>
  <TotalTime>220</TotalTime>
  <Words>577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Immodesty – Biblical Principles</vt:lpstr>
      <vt:lpstr>Definition of Words</vt:lpstr>
      <vt:lpstr>Definition of Words</vt:lpstr>
      <vt:lpstr>Definition of Words</vt:lpstr>
      <vt:lpstr>Understanding Bible Principles</vt:lpstr>
      <vt:lpstr>Understanding Bible Principles</vt:lpstr>
      <vt:lpstr>Understanding Bible Principles</vt:lpstr>
      <vt:lpstr>Understanding Bible Principles</vt:lpstr>
      <vt:lpstr>Understanding Bible Principles</vt:lpstr>
      <vt:lpstr>Understanding Bible Principles</vt:lpstr>
      <vt:lpstr>Understanding Bible Principles</vt:lpstr>
      <vt:lpstr>Understanding Bible Principles</vt:lpstr>
      <vt:lpstr>Understanding Bible Principles</vt:lpstr>
      <vt:lpstr>Conclusion</vt:lpstr>
      <vt:lpstr>Conclusion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Immodesty – Biblical Principles</dc:title>
  <dc:creator>Richard Thetford</dc:creator>
  <cp:lastModifiedBy>Richard Thetford</cp:lastModifiedBy>
  <cp:revision>18</cp:revision>
  <dcterms:created xsi:type="dcterms:W3CDTF">2013-01-11T18:13:28Z</dcterms:created>
  <dcterms:modified xsi:type="dcterms:W3CDTF">2013-03-08T17:42:31Z</dcterms:modified>
</cp:coreProperties>
</file>