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30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600"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  <a:endParaRPr kumimoji="0"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2A8B282-D563-41D0-97B5-507FC0044555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B0DC838-7C14-4CEF-8745-7621DF1A2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8077200" cy="3048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“in like manner also, that the women adorn themselves in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modest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apparel, with propriety and moderation, not with braided hair or gold or pearls or costly clothing,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but,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which is proper for women professing godliness, with good works.”</a:t>
            </a:r>
          </a:p>
          <a:p>
            <a:r>
              <a:rPr lang="en-US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Timothy 2:9-10</a:t>
            </a:r>
            <a:endParaRPr lang="en-US" sz="28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05930"/>
            <a:ext cx="8686800" cy="1470025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Immodesty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Adjusting Our Thinking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" y="228600"/>
            <a:ext cx="8686800" cy="1143000"/>
          </a:xfrm>
          <a:prstGeom prst="rect">
            <a:avLst/>
          </a:prstGeom>
          <a:solidFill>
            <a:srgbClr val="CC3300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762000"/>
          </a:xfrm>
          <a:solidFill>
            <a:schemeClr val="accent1"/>
          </a:solidFill>
          <a:ln w="38100">
            <a:solidFill>
              <a:srgbClr val="CC3300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Ideas About Clothing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4953000"/>
          </a:xfrm>
        </p:spPr>
        <p:txBody>
          <a:bodyPr/>
          <a:lstStyle/>
          <a:p>
            <a:r>
              <a:rPr lang="en-US" b="1" dirty="0" smtClean="0"/>
              <a:t>Proper uses of clothing</a:t>
            </a:r>
          </a:p>
          <a:p>
            <a:pPr lvl="1"/>
            <a:r>
              <a:rPr lang="en-US" dirty="0" smtClean="0"/>
              <a:t>To cover nakedness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Genesis 3:7-11, 21</a:t>
            </a:r>
          </a:p>
          <a:p>
            <a:pPr lvl="1"/>
            <a:r>
              <a:rPr lang="en-US" dirty="0" smtClean="0"/>
              <a:t>To protect from</a:t>
            </a:r>
            <a:br>
              <a:rPr lang="en-US" dirty="0" smtClean="0"/>
            </a:br>
            <a:r>
              <a:rPr lang="en-US" dirty="0" smtClean="0"/>
              <a:t>the elements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2 Timothy 4:13, 21</a:t>
            </a:r>
          </a:p>
          <a:p>
            <a:pPr lvl="1"/>
            <a:r>
              <a:rPr lang="en-US" dirty="0" smtClean="0"/>
              <a:t>To adorn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1 Timothy 2:9</a:t>
            </a:r>
            <a:endParaRPr lang="en-US" dirty="0">
              <a:solidFill>
                <a:srgbClr val="CC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http://psychologyface.com/wp-content/uploads/2011/10/Color-of-Cloth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362200"/>
            <a:ext cx="4419600" cy="3848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762000"/>
          </a:xfrm>
          <a:solidFill>
            <a:schemeClr val="accent1"/>
          </a:solidFill>
          <a:ln w="38100">
            <a:solidFill>
              <a:srgbClr val="CC3300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Ideas About Clothing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4953000"/>
          </a:xfrm>
        </p:spPr>
        <p:txBody>
          <a:bodyPr/>
          <a:lstStyle/>
          <a:p>
            <a:r>
              <a:rPr lang="en-US" b="1" dirty="0" smtClean="0"/>
              <a:t>Kinds of immodest apparel</a:t>
            </a:r>
          </a:p>
          <a:p>
            <a:pPr lvl="1"/>
            <a:r>
              <a:rPr lang="en-US" dirty="0" smtClean="0"/>
              <a:t>Perverse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Deuteronomy 22:5</a:t>
            </a:r>
          </a:p>
          <a:p>
            <a:pPr lvl="1"/>
            <a:r>
              <a:rPr lang="en-US" dirty="0" smtClean="0"/>
              <a:t>Revealing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Isaiah 47:1-3</a:t>
            </a:r>
          </a:p>
          <a:p>
            <a:pPr lvl="1"/>
            <a:r>
              <a:rPr lang="en-US" dirty="0" smtClean="0"/>
              <a:t>Suggestive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Romans 13:14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Galatians 5:19</a:t>
            </a:r>
            <a:endParaRPr lang="en-US" dirty="0">
              <a:solidFill>
                <a:srgbClr val="CC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495800" y="1981200"/>
            <a:ext cx="4191000" cy="4114800"/>
          </a:xfrm>
          <a:prstGeom prst="roundRect">
            <a:avLst/>
          </a:prstGeom>
          <a:solidFill>
            <a:srgbClr val="CC330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00600" y="2209800"/>
            <a:ext cx="3733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Modern swimsuit: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Reveals too much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Often too tight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Allows for no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undergarments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Draws attention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to private parts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762000"/>
          </a:xfrm>
          <a:solidFill>
            <a:schemeClr val="accent1"/>
          </a:solidFill>
          <a:ln w="38100">
            <a:solidFill>
              <a:srgbClr val="CC3300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Ideas About Clothing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Kinds of immodest apparel</a:t>
            </a:r>
          </a:p>
          <a:p>
            <a:pPr lvl="1"/>
            <a:r>
              <a:rPr lang="en-US" dirty="0" smtClean="0"/>
              <a:t>Defiant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Romans 12:10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Romans 15:2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Philippians 2:3-4</a:t>
            </a:r>
          </a:p>
          <a:p>
            <a:pPr lvl="1"/>
            <a:r>
              <a:rPr lang="en-US" dirty="0" smtClean="0"/>
              <a:t>Unbecoming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1 Timothy 2:10</a:t>
            </a:r>
            <a:endParaRPr lang="en-US" dirty="0">
              <a:solidFill>
                <a:srgbClr val="CC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Bible Reading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1981200"/>
            <a:ext cx="2819400" cy="4229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762000"/>
          </a:xfrm>
          <a:solidFill>
            <a:schemeClr val="accent1"/>
          </a:solidFill>
          <a:ln w="38100">
            <a:solidFill>
              <a:srgbClr val="CC33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 Problem Areas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We may have a tendency to rationalize our conduct</a:t>
            </a:r>
          </a:p>
          <a:p>
            <a:pPr lvl="1"/>
            <a:r>
              <a:rPr lang="en-US" dirty="0" smtClean="0"/>
              <a:t>May find some way to make an exception for the activities we want to engage in – even when they come in conflict with Bible principles</a:t>
            </a:r>
          </a:p>
          <a:p>
            <a:r>
              <a:rPr lang="en-US" b="1" dirty="0" smtClean="0"/>
              <a:t>Only qualified obedience</a:t>
            </a:r>
            <a:br>
              <a:rPr lang="en-US" b="1" dirty="0" smtClean="0"/>
            </a:br>
            <a:r>
              <a:rPr lang="en-US" b="1" dirty="0" smtClean="0"/>
              <a:t>pleases the Lord</a:t>
            </a:r>
          </a:p>
          <a:p>
            <a:pPr lvl="1"/>
            <a:r>
              <a:rPr lang="en-US" dirty="0" smtClean="0">
                <a:solidFill>
                  <a:srgbClr val="CC3300"/>
                </a:solidFill>
              </a:rPr>
              <a:t>James 2:10-11</a:t>
            </a:r>
            <a:endParaRPr lang="en-US" dirty="0">
              <a:solidFill>
                <a:srgbClr val="CC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1244518988familydevoti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3886200"/>
            <a:ext cx="3158121" cy="2301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762000"/>
          </a:xfrm>
          <a:solidFill>
            <a:schemeClr val="accent1"/>
          </a:solidFill>
          <a:ln w="38100">
            <a:solidFill>
              <a:srgbClr val="CC33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 Problem Areas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Areas where we may be inconsistent in the application of our convictions:</a:t>
            </a:r>
          </a:p>
          <a:p>
            <a:pPr lvl="1"/>
            <a:r>
              <a:rPr lang="en-US" dirty="0" smtClean="0"/>
              <a:t>Double standards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Singles and married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Youth and adults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Male and female</a:t>
            </a:r>
          </a:p>
          <a:p>
            <a:pPr lvl="1"/>
            <a:r>
              <a:rPr lang="en-US" dirty="0" smtClean="0"/>
              <a:t>Warped sense of modesty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Undergarments versus revealing garments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Dressing versus watching</a:t>
            </a:r>
            <a:endParaRPr lang="en-US" dirty="0">
              <a:solidFill>
                <a:srgbClr val="CC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4189954778_255dfacfb8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2362199"/>
            <a:ext cx="3962400" cy="1942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762000"/>
          </a:xfrm>
          <a:solidFill>
            <a:schemeClr val="accent1"/>
          </a:solidFill>
          <a:ln w="38100">
            <a:solidFill>
              <a:srgbClr val="CC33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 Problem Areas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Areas where we may be inconsistent in the application of our convictions:</a:t>
            </a:r>
          </a:p>
          <a:p>
            <a:pPr lvl="1"/>
            <a:r>
              <a:rPr lang="en-US" dirty="0" smtClean="0"/>
              <a:t>Special situations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Family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Strangers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Close friends and</a:t>
            </a:r>
            <a:br>
              <a:rPr lang="en-US" dirty="0" smtClean="0">
                <a:solidFill>
                  <a:srgbClr val="CC3300"/>
                </a:solidFill>
              </a:rPr>
            </a:br>
            <a:r>
              <a:rPr lang="en-US" dirty="0" smtClean="0">
                <a:solidFill>
                  <a:srgbClr val="CC3300"/>
                </a:solidFill>
              </a:rPr>
              <a:t>fellow Christians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rticle-new_ehow_images_a07_nc_4t_bible-study-activities-12-14yearolds-800x8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28957" y="2895600"/>
            <a:ext cx="4509214" cy="3238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762000"/>
          </a:xfrm>
          <a:solidFill>
            <a:schemeClr val="accent1"/>
          </a:solidFill>
          <a:ln w="38100">
            <a:solidFill>
              <a:srgbClr val="CC33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 Problem Areas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Areas where we may be inconsistent in the application of our convictions:</a:t>
            </a:r>
          </a:p>
          <a:p>
            <a:pPr lvl="1"/>
            <a:r>
              <a:rPr lang="en-US" dirty="0" smtClean="0"/>
              <a:t>Relaxation and recreation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Special social events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Comfort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Swimming, water skiing, water sports</a:t>
            </a:r>
          </a:p>
          <a:p>
            <a:pPr lvl="2"/>
            <a:r>
              <a:rPr lang="en-US" dirty="0" smtClean="0">
                <a:solidFill>
                  <a:srgbClr val="CC3300"/>
                </a:solidFill>
              </a:rPr>
              <a:t>Sports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ami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4343400"/>
            <a:ext cx="2895600" cy="1921316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762000"/>
          </a:xfrm>
          <a:solidFill>
            <a:schemeClr val="accent1"/>
          </a:solidFill>
          <a:ln w="38100">
            <a:solidFill>
              <a:srgbClr val="CC33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458200" cy="3200400"/>
          </a:xfrm>
        </p:spPr>
        <p:txBody>
          <a:bodyPr>
            <a:normAutofit/>
          </a:bodyPr>
          <a:lstStyle/>
          <a:p>
            <a:r>
              <a:rPr lang="en-US" b="1" dirty="0" smtClean="0"/>
              <a:t>Don’t put ourselves in the position of those </a:t>
            </a:r>
            <a:r>
              <a:rPr lang="en-US" b="1" dirty="0" smtClean="0">
                <a:solidFill>
                  <a:srgbClr val="CC3300"/>
                </a:solidFill>
              </a:rPr>
              <a:t>“who call evil good, and good evil”</a:t>
            </a:r>
          </a:p>
          <a:p>
            <a:pPr lvl="1"/>
            <a:r>
              <a:rPr lang="en-US" dirty="0" smtClean="0">
                <a:solidFill>
                  <a:srgbClr val="CC3300"/>
                </a:solidFill>
              </a:rPr>
              <a:t>Isaiah 5:20</a:t>
            </a:r>
          </a:p>
          <a:p>
            <a:r>
              <a:rPr lang="en-US" b="1" dirty="0" smtClean="0"/>
              <a:t>God is concerned about the</a:t>
            </a:r>
            <a:br>
              <a:rPr lang="en-US" b="1" dirty="0" smtClean="0"/>
            </a:br>
            <a:r>
              <a:rPr lang="en-US" b="1" dirty="0" smtClean="0"/>
              <a:t>way we dress ourselves</a:t>
            </a:r>
          </a:p>
          <a:p>
            <a:pPr lvl="1"/>
            <a:r>
              <a:rPr lang="en-US" dirty="0" smtClean="0">
                <a:solidFill>
                  <a:srgbClr val="CC3300"/>
                </a:solidFill>
              </a:rPr>
              <a:t>Colossians 3:17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47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33400" y="4572000"/>
            <a:ext cx="8077200" cy="1447800"/>
          </a:xfrm>
          <a:prstGeom prst="roundRect">
            <a:avLst/>
          </a:prstGeom>
          <a:solidFill>
            <a:srgbClr val="CC3300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4572000"/>
            <a:ext cx="800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May we reverently dress ourselves</a:t>
            </a:r>
            <a:b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consistently as those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“professing godliness”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thumbnailCAVU817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2438400"/>
            <a:ext cx="2552700" cy="1907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chard1 - Souvenier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B8F91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Souvenir Lt BT"/>
        <a:ea typeface=""/>
        <a:cs typeface=""/>
      </a:majorFont>
      <a:minorFont>
        <a:latin typeface="Souvenir Lt BT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Richard1 - Souvenier</Template>
  <TotalTime>91</TotalTime>
  <Words>307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Richard1 - Souvenier</vt:lpstr>
      <vt:lpstr>Immodesty – Adjusting Our Thinking</vt:lpstr>
      <vt:lpstr>Basic Ideas About Clothing</vt:lpstr>
      <vt:lpstr>Basic Ideas About Clothing</vt:lpstr>
      <vt:lpstr>Basic Ideas About Clothing</vt:lpstr>
      <vt:lpstr>Specific Problem Areas</vt:lpstr>
      <vt:lpstr>Specific Problem Areas</vt:lpstr>
      <vt:lpstr>Specific Problem Areas</vt:lpstr>
      <vt:lpstr>Specific Problem Areas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Immodesty – Adjusting Our Thinking</dc:title>
  <dc:creator>Richard Thetford</dc:creator>
  <cp:lastModifiedBy>Richard Thetford</cp:lastModifiedBy>
  <cp:revision>15</cp:revision>
  <dcterms:created xsi:type="dcterms:W3CDTF">2013-01-12T21:38:10Z</dcterms:created>
  <dcterms:modified xsi:type="dcterms:W3CDTF">2013-03-16T00:06:11Z</dcterms:modified>
</cp:coreProperties>
</file>