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7E164-6E8D-420E-B113-81598DDFB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27C9B-6FF9-4336-839C-EA9E91CAC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62962-4A79-49D2-AA6F-6D1F6EE1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3869F-7449-4B8B-A453-D6BBCA590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D62C0-FC54-4DD1-A8B2-54C9B2B6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69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48E8A-B982-4EA0-9FDD-C833C33A7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27174-7657-4DE4-BD88-EA7C1631F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02818-F604-4CD3-BF9F-8800692C8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50991-D691-4E55-B9DD-73AB1C26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17F3-BDE3-4B30-A37E-12191136A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61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AB41BE-3890-4B94-9E7E-783B99F17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A30D1-4A61-4AAE-B999-A0185A2E0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2A533-E00F-44B9-90D3-B23E71298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4638A-4F6D-467F-A30B-54AB37C5A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F3871-235B-4E20-974D-7B264862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043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D3842-FA30-453C-9C30-E940FB951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0678F-E9AE-4699-84F7-3CE8B3174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E253B-CA1E-4B7F-8ED7-B26DDEEF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7CCD4-06B2-4DC3-9C00-08BB8023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E928D-B8D4-4ADF-9A85-CD13C421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98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57B44-1C07-4654-BC36-7DFDD7F21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728DD-35F8-40A3-935F-E471314A5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3DD48-E56D-41D1-A43B-9AD0D4676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D8E97-9751-482D-B452-46967CD7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8740C-1CBC-443A-BE09-122E7BAC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417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A144-A7B7-4296-8029-87D80DFF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EBBF0-713D-4A88-A01F-64EA739A14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133C1-D8D9-4464-AB17-E14141CBF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7CBBF-43A6-4DFE-9597-C12522D0E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E58D9-4BF8-4452-B456-34F28F41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D6394-E9BF-4A29-8BC9-11E906337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73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7F45D-631A-42AC-BB5F-E53DD0081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C6146-883D-4D9A-8714-9EF64E9A2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10CAE3-8F42-4180-AF6B-5F8AE34C1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9CD62D-5AE7-4836-8872-2989AC20B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327DED-7104-4C4F-9007-0A6C14DE2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033591-B442-4656-B686-5B99748C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B4E94-F4AE-4A5A-81B2-106770CB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FFF715-DB34-453E-81B7-AE79A3D29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06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9365D-0A14-4FCA-BA34-728E70887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B8E83-2767-4CB3-88AC-889AD25D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7DDDC-7427-46B9-867A-6C1254849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B9A55-D1B9-44D6-9A99-37ECCFF7C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25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414015-039C-4DA7-8FA0-89E032B6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F9E369-015A-4C7E-A8BC-91891370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FCCF1-25C3-456E-A5DC-858D5724B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25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1FB8-1780-4BC7-82CB-A5627058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68B51-66E3-4951-8226-E62C55E9E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CC8B0-F843-40E2-8D72-C597857E5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80718-4EA8-4FE4-9C1B-2BA8BE89E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A7F63-6D42-43CA-ACB7-9B3A02FB2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0F3B3-7496-4DCB-A441-6FEC84D60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69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05BA1-C56E-4D23-977F-612DEAD1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61889-78C9-45EA-A5A5-B20AC65F9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A5DD1-3576-4CDC-9FAC-19B4E7139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70BDA-CCCE-470D-BA61-64CF99D30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4A94E-6B74-4F08-981C-0D29FDC30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34629-8CD4-4BBC-BF7C-4A846A2A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67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4CA68A-F5BC-436B-BAB1-F049731E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3C3AB-1331-4644-BF7B-8D2B2EA0A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D4123-7E04-4AE2-8647-4A833F52F7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7B80C-A6A2-479F-AA06-6671081FCD27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6B8A0-9828-4C2F-A35E-A7713145C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3549C-5738-4833-979C-B0D8ED811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98072-C316-48D1-B1C9-288F55571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1547E-CB4D-4C0A-AFF8-14D5206EEC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E3A321-4A10-427E-BA10-88AA4EC289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calendar&#10;&#10;Description automatically generated">
            <a:extLst>
              <a:ext uri="{FF2B5EF4-FFF2-40B4-BE49-F238E27FC236}">
                <a16:creationId xmlns:a16="http://schemas.microsoft.com/office/drawing/2014/main" id="{6B29A5B7-B8F7-454C-ADD8-9789277FD0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B9E8A9A-F10A-4201-A066-8E9AAE4FFEBF}"/>
              </a:ext>
            </a:extLst>
          </p:cNvPr>
          <p:cNvSpPr/>
          <p:nvPr/>
        </p:nvSpPr>
        <p:spPr>
          <a:xfrm>
            <a:off x="0" y="5349875"/>
            <a:ext cx="8920065" cy="15081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4CDA79-96D4-486A-8AF6-787F5079BE17}"/>
              </a:ext>
            </a:extLst>
          </p:cNvPr>
          <p:cNvSpPr txBox="1"/>
          <p:nvPr/>
        </p:nvSpPr>
        <p:spPr>
          <a:xfrm>
            <a:off x="-3110" y="6550092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                www.thetfordcountry.com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46EF4-4BCD-45B8-9EFE-48D06D4A10DC}"/>
              </a:ext>
            </a:extLst>
          </p:cNvPr>
          <p:cNvSpPr txBox="1"/>
          <p:nvPr/>
        </p:nvSpPr>
        <p:spPr>
          <a:xfrm>
            <a:off x="2146041" y="1343608"/>
            <a:ext cx="6298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lear Sans" panose="020B0503030202020304" pitchFamily="34" charset="0"/>
                <a:cs typeface="Clear Sans" panose="020B0503030202020304" pitchFamily="34" charset="0"/>
              </a:rPr>
              <a:t>The Image of Christ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1EEE05-ACD9-4724-BE29-EA2F654A6E0C}"/>
              </a:ext>
            </a:extLst>
          </p:cNvPr>
          <p:cNvSpPr txBox="1"/>
          <p:nvPr/>
        </p:nvSpPr>
        <p:spPr>
          <a:xfrm>
            <a:off x="0" y="5374427"/>
            <a:ext cx="89200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Romans 8:29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2 Corinthians 3:18</a:t>
            </a:r>
          </a:p>
        </p:txBody>
      </p:sp>
    </p:spTree>
    <p:extLst>
      <p:ext uri="{BB962C8B-B14F-4D97-AF65-F5344CB8AC3E}">
        <p14:creationId xmlns:p14="http://schemas.microsoft.com/office/powerpoint/2010/main" val="2991746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4A61-30FF-4DB8-86F2-F319EF4FB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514417"/>
            <a:ext cx="11681927" cy="773207"/>
          </a:xfrm>
          <a:solidFill>
            <a:schemeClr val="accent1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Christ is the Image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A73A-BC92-4605-A485-2D6978AA0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146" y="1545707"/>
            <a:ext cx="11681927" cy="479787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Image of His substance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Hebrews 1:3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Image of God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2 Corinthians 4:4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Photograph of God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1 John 4:9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John 12:21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8C9263-52DC-4AE7-9385-D2ADA27C481A}"/>
              </a:ext>
            </a:extLst>
          </p:cNvPr>
          <p:cNvSpPr txBox="1"/>
          <p:nvPr/>
        </p:nvSpPr>
        <p:spPr>
          <a:xfrm>
            <a:off x="-311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4744B6-0776-43A5-B198-4F780ADEC25E}"/>
              </a:ext>
            </a:extLst>
          </p:cNvPr>
          <p:cNvSpPr/>
          <p:nvPr/>
        </p:nvSpPr>
        <p:spPr>
          <a:xfrm>
            <a:off x="0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832292-1753-4B2A-904C-294CCD8FBE9D}"/>
              </a:ext>
            </a:extLst>
          </p:cNvPr>
          <p:cNvSpPr/>
          <p:nvPr/>
        </p:nvSpPr>
        <p:spPr>
          <a:xfrm>
            <a:off x="12080033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2C68A9-DE76-4A7A-9146-B7D1759C1E03}"/>
              </a:ext>
            </a:extLst>
          </p:cNvPr>
          <p:cNvSpPr/>
          <p:nvPr/>
        </p:nvSpPr>
        <p:spPr>
          <a:xfrm>
            <a:off x="-3110" y="6400800"/>
            <a:ext cx="12192000" cy="1492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690D93-F2A1-40E6-A1E8-5919B28587F2}"/>
              </a:ext>
            </a:extLst>
          </p:cNvPr>
          <p:cNvSpPr/>
          <p:nvPr/>
        </p:nvSpPr>
        <p:spPr>
          <a:xfrm>
            <a:off x="0" y="0"/>
            <a:ext cx="12188890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4A1A0D60-1710-42FF-A244-D359AE1F8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095" y="1651518"/>
            <a:ext cx="6540760" cy="470029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F5DDDDF-6770-4B91-99CF-79DBB3535D66}"/>
              </a:ext>
            </a:extLst>
          </p:cNvPr>
          <p:cNvSpPr/>
          <p:nvPr/>
        </p:nvSpPr>
        <p:spPr>
          <a:xfrm>
            <a:off x="5309120" y="6036907"/>
            <a:ext cx="6680719" cy="324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047533-650C-4900-96F2-978D41C8ACA1}"/>
              </a:ext>
            </a:extLst>
          </p:cNvPr>
          <p:cNvSpPr txBox="1"/>
          <p:nvPr/>
        </p:nvSpPr>
        <p:spPr>
          <a:xfrm>
            <a:off x="8962053" y="3791278"/>
            <a:ext cx="2565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2 Corinthians 4:4</a:t>
            </a:r>
          </a:p>
        </p:txBody>
      </p:sp>
    </p:spTree>
    <p:extLst>
      <p:ext uri="{BB962C8B-B14F-4D97-AF65-F5344CB8AC3E}">
        <p14:creationId xmlns:p14="http://schemas.microsoft.com/office/powerpoint/2010/main" val="119602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4A61-30FF-4DB8-86F2-F319EF4FB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514417"/>
            <a:ext cx="11681927" cy="77320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Christians Are to Become Like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A73A-BC92-4605-A485-2D6978AA0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146" y="1545707"/>
            <a:ext cx="11681927" cy="479787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Strive to be like Him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John 3:2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Should be our destiny</a:t>
            </a:r>
            <a:b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</a:br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and glory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Romans 8:29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To become like God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2 Peter 1:4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8C9263-52DC-4AE7-9385-D2ADA27C481A}"/>
              </a:ext>
            </a:extLst>
          </p:cNvPr>
          <p:cNvSpPr txBox="1"/>
          <p:nvPr/>
        </p:nvSpPr>
        <p:spPr>
          <a:xfrm>
            <a:off x="-311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4744B6-0776-43A5-B198-4F780ADEC25E}"/>
              </a:ext>
            </a:extLst>
          </p:cNvPr>
          <p:cNvSpPr/>
          <p:nvPr/>
        </p:nvSpPr>
        <p:spPr>
          <a:xfrm>
            <a:off x="0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832292-1753-4B2A-904C-294CCD8FBE9D}"/>
              </a:ext>
            </a:extLst>
          </p:cNvPr>
          <p:cNvSpPr/>
          <p:nvPr/>
        </p:nvSpPr>
        <p:spPr>
          <a:xfrm>
            <a:off x="12080033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2C68A9-DE76-4A7A-9146-B7D1759C1E03}"/>
              </a:ext>
            </a:extLst>
          </p:cNvPr>
          <p:cNvSpPr/>
          <p:nvPr/>
        </p:nvSpPr>
        <p:spPr>
          <a:xfrm>
            <a:off x="-3110" y="6400800"/>
            <a:ext cx="12192000" cy="1492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690D93-F2A1-40E6-A1E8-5919B28587F2}"/>
              </a:ext>
            </a:extLst>
          </p:cNvPr>
          <p:cNvSpPr/>
          <p:nvPr/>
        </p:nvSpPr>
        <p:spPr>
          <a:xfrm>
            <a:off x="0" y="0"/>
            <a:ext cx="12188890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E67E4EA2-8672-4597-935C-E056320A37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377" y="1404036"/>
            <a:ext cx="6363478" cy="488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103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4A61-30FF-4DB8-86F2-F319EF4FB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514417"/>
            <a:ext cx="11681927" cy="77320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Process of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A73A-BC92-4605-A485-2D6978AA0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146" y="1545707"/>
            <a:ext cx="11681927" cy="479787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“Metamorphose” – to change the form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To transfigure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Matthew 17:2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Into Christ’s image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2 Corinthians 3:18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Romans 12:1-2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8C9263-52DC-4AE7-9385-D2ADA27C481A}"/>
              </a:ext>
            </a:extLst>
          </p:cNvPr>
          <p:cNvSpPr txBox="1"/>
          <p:nvPr/>
        </p:nvSpPr>
        <p:spPr>
          <a:xfrm>
            <a:off x="-311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4744B6-0776-43A5-B198-4F780ADEC25E}"/>
              </a:ext>
            </a:extLst>
          </p:cNvPr>
          <p:cNvSpPr/>
          <p:nvPr/>
        </p:nvSpPr>
        <p:spPr>
          <a:xfrm>
            <a:off x="0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832292-1753-4B2A-904C-294CCD8FBE9D}"/>
              </a:ext>
            </a:extLst>
          </p:cNvPr>
          <p:cNvSpPr/>
          <p:nvPr/>
        </p:nvSpPr>
        <p:spPr>
          <a:xfrm>
            <a:off x="12080033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2C68A9-DE76-4A7A-9146-B7D1759C1E03}"/>
              </a:ext>
            </a:extLst>
          </p:cNvPr>
          <p:cNvSpPr/>
          <p:nvPr/>
        </p:nvSpPr>
        <p:spPr>
          <a:xfrm>
            <a:off x="-3110" y="6400800"/>
            <a:ext cx="12192000" cy="1492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690D93-F2A1-40E6-A1E8-5919B28587F2}"/>
              </a:ext>
            </a:extLst>
          </p:cNvPr>
          <p:cNvSpPr/>
          <p:nvPr/>
        </p:nvSpPr>
        <p:spPr>
          <a:xfrm>
            <a:off x="0" y="0"/>
            <a:ext cx="12188890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bug on a leaf&#10;&#10;Description automatically generated with low confidence">
            <a:extLst>
              <a:ext uri="{FF2B5EF4-FFF2-40B4-BE49-F238E27FC236}">
                <a16:creationId xmlns:a16="http://schemas.microsoft.com/office/drawing/2014/main" id="{CF8293AA-E596-44A8-A54C-CE45421A0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988" y="2118890"/>
            <a:ext cx="6186197" cy="417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05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4A61-30FF-4DB8-86F2-F319EF4FB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514417"/>
            <a:ext cx="11681927" cy="77320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Process of Conformation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A73A-BC92-4605-A485-2D6978AA0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146" y="1545707"/>
            <a:ext cx="11681927" cy="479787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Make like in form; to harmonize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Conform to His image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Romans 8:29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Should be an inward conformity</a:t>
            </a:r>
            <a:endParaRPr lang="en-US" sz="3000" dirty="0">
              <a:solidFill>
                <a:srgbClr val="C00000"/>
              </a:solidFill>
              <a:latin typeface="Clear Sans Medium" panose="020B0603030202020304" pitchFamily="34" charset="0"/>
              <a:cs typeface="Clear Sans Medium" panose="020B06030302020203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8C9263-52DC-4AE7-9385-D2ADA27C481A}"/>
              </a:ext>
            </a:extLst>
          </p:cNvPr>
          <p:cNvSpPr txBox="1"/>
          <p:nvPr/>
        </p:nvSpPr>
        <p:spPr>
          <a:xfrm>
            <a:off x="-311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4744B6-0776-43A5-B198-4F780ADEC25E}"/>
              </a:ext>
            </a:extLst>
          </p:cNvPr>
          <p:cNvSpPr/>
          <p:nvPr/>
        </p:nvSpPr>
        <p:spPr>
          <a:xfrm>
            <a:off x="0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832292-1753-4B2A-904C-294CCD8FBE9D}"/>
              </a:ext>
            </a:extLst>
          </p:cNvPr>
          <p:cNvSpPr/>
          <p:nvPr/>
        </p:nvSpPr>
        <p:spPr>
          <a:xfrm>
            <a:off x="12080033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2C68A9-DE76-4A7A-9146-B7D1759C1E03}"/>
              </a:ext>
            </a:extLst>
          </p:cNvPr>
          <p:cNvSpPr/>
          <p:nvPr/>
        </p:nvSpPr>
        <p:spPr>
          <a:xfrm>
            <a:off x="-3110" y="6400800"/>
            <a:ext cx="12192000" cy="1492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690D93-F2A1-40E6-A1E8-5919B28587F2}"/>
              </a:ext>
            </a:extLst>
          </p:cNvPr>
          <p:cNvSpPr/>
          <p:nvPr/>
        </p:nvSpPr>
        <p:spPr>
          <a:xfrm>
            <a:off x="0" y="0"/>
            <a:ext cx="12188890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person, outdoor, sitting, young&#10;&#10;Description automatically generated">
            <a:extLst>
              <a:ext uri="{FF2B5EF4-FFF2-40B4-BE49-F238E27FC236}">
                <a16:creationId xmlns:a16="http://schemas.microsoft.com/office/drawing/2014/main" id="{D975B934-A423-46A9-A8CA-5F58A8516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814" y="1366075"/>
            <a:ext cx="3323253" cy="4960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716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4A61-30FF-4DB8-86F2-F319EF4FB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514417"/>
            <a:ext cx="11681927" cy="773207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Task of a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7A73A-BC92-4605-A485-2D6978AA0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146" y="1545707"/>
            <a:ext cx="11681927" cy="2195869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Become like Jesus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We are: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Removed further from the world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Conforming to Christ – going on simultaneously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8C9263-52DC-4AE7-9385-D2ADA27C481A}"/>
              </a:ext>
            </a:extLst>
          </p:cNvPr>
          <p:cNvSpPr txBox="1"/>
          <p:nvPr/>
        </p:nvSpPr>
        <p:spPr>
          <a:xfrm>
            <a:off x="-311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  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4744B6-0776-43A5-B198-4F780ADEC25E}"/>
              </a:ext>
            </a:extLst>
          </p:cNvPr>
          <p:cNvSpPr/>
          <p:nvPr/>
        </p:nvSpPr>
        <p:spPr>
          <a:xfrm>
            <a:off x="0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832292-1753-4B2A-904C-294CCD8FBE9D}"/>
              </a:ext>
            </a:extLst>
          </p:cNvPr>
          <p:cNvSpPr/>
          <p:nvPr/>
        </p:nvSpPr>
        <p:spPr>
          <a:xfrm>
            <a:off x="12080033" y="0"/>
            <a:ext cx="121298" cy="65500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2C68A9-DE76-4A7A-9146-B7D1759C1E03}"/>
              </a:ext>
            </a:extLst>
          </p:cNvPr>
          <p:cNvSpPr/>
          <p:nvPr/>
        </p:nvSpPr>
        <p:spPr>
          <a:xfrm>
            <a:off x="-3110" y="6400800"/>
            <a:ext cx="12192000" cy="1492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690D93-F2A1-40E6-A1E8-5919B28587F2}"/>
              </a:ext>
            </a:extLst>
          </p:cNvPr>
          <p:cNvSpPr/>
          <p:nvPr/>
        </p:nvSpPr>
        <p:spPr>
          <a:xfrm>
            <a:off x="0" y="0"/>
            <a:ext cx="12188890" cy="365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3FF770B-5A66-4CC0-914B-60D4816DBECA}"/>
              </a:ext>
            </a:extLst>
          </p:cNvPr>
          <p:cNvSpPr/>
          <p:nvPr/>
        </p:nvSpPr>
        <p:spPr>
          <a:xfrm>
            <a:off x="587829" y="4030824"/>
            <a:ext cx="11038114" cy="190344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2AA9AD-E3FA-48CD-8F98-33E6075FC836}"/>
              </a:ext>
            </a:extLst>
          </p:cNvPr>
          <p:cNvSpPr txBox="1"/>
          <p:nvPr/>
        </p:nvSpPr>
        <p:spPr>
          <a:xfrm>
            <a:off x="587829" y="4366727"/>
            <a:ext cx="11016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Strive to keep Christ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firmly implanted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 at the forefront of our mind and in our thought process</a:t>
            </a:r>
          </a:p>
        </p:txBody>
      </p:sp>
    </p:spTree>
    <p:extLst>
      <p:ext uri="{BB962C8B-B14F-4D97-AF65-F5344CB8AC3E}">
        <p14:creationId xmlns:p14="http://schemas.microsoft.com/office/powerpoint/2010/main" val="316032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252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Clear Sans</vt:lpstr>
      <vt:lpstr>Clear Sans Medium</vt:lpstr>
      <vt:lpstr>Office Theme</vt:lpstr>
      <vt:lpstr>PowerPoint Presentation</vt:lpstr>
      <vt:lpstr>Christ is the Image of God</vt:lpstr>
      <vt:lpstr>Christians Are to Become Like Christ</vt:lpstr>
      <vt:lpstr>Process of Transformation</vt:lpstr>
      <vt:lpstr>Process of Conformation</vt:lpstr>
      <vt:lpstr>Task of a Christian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12</cp:revision>
  <dcterms:created xsi:type="dcterms:W3CDTF">2021-06-02T21:18:46Z</dcterms:created>
  <dcterms:modified xsi:type="dcterms:W3CDTF">2021-10-17T21:10:58Z</dcterms:modified>
</cp:coreProperties>
</file>