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9" r:id="rId3"/>
    <p:sldId id="257" r:id="rId4"/>
    <p:sldId id="258" r:id="rId5"/>
    <p:sldId id="259" r:id="rId6"/>
    <p:sldId id="270" r:id="rId7"/>
    <p:sldId id="260" r:id="rId8"/>
    <p:sldId id="271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5126" name="Picture 6" descr="grape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</p:spPr>
        </p:pic>
        <p:grpSp>
          <p:nvGrpSpPr>
            <p:cNvPr id="5127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5128" name="Rectangle 8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5129" name="Rectangle 9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5130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828800" y="1100138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fld id="{FAD1F3D6-3F4D-48C8-B47C-C5C6058344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D8252-66ED-43DC-8769-9DE4EE512A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96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272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7B3A7-4171-44E6-8731-B6948E1B09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A5CBD-D513-4403-BD53-9809813FEC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DAC99-294F-423F-BAF5-2EFD2F8FC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72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0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889D3-1552-4573-9E05-1F5C60A520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E083A-1B87-4028-B226-884603B89E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F21F6-B1CD-4598-97DE-5D7DF796A4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13808-823D-43BF-80F9-9EAAB16E37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43480-8057-444D-8E18-45B0A6BA62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50841-76F4-4DF5-925A-53E0B08E96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4101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4103" name="Picture 7" descr="grapes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</p:spPr>
          </p:pic>
          <p:grpSp>
            <p:nvGrpSpPr>
              <p:cNvPr id="4104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4105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4106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4107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7272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72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272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50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Calibri" panose="020F0502020204030204" pitchFamily="34" charset="0"/>
              </a:defRPr>
            </a:lvl1pPr>
          </a:lstStyle>
          <a:p>
            <a:fld id="{2EE7A079-F248-4B73-97AE-5F620F87DD3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Seagull Hv BT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Seagull Hv BT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Seagull Hv BT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Seagull Hv BT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Seagull Hv BT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Seagull Hv BT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Seagull Hv BT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Seagull Hv B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Seagull Md BT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Seagull Md BT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Seagull Md BT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Seagull Md BT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685800"/>
            <a:ext cx="6324600" cy="1143000"/>
          </a:xfrm>
          <a:effectLst>
            <a:outerShdw dist="53882" dir="2700000" algn="ctr" rotWithShape="0">
              <a:schemeClr val="accent1"/>
            </a:outerShdw>
          </a:effectLst>
        </p:spPr>
        <p:txBody>
          <a:bodyPr/>
          <a:lstStyle/>
          <a:p>
            <a:r>
              <a:rPr lang="en-US" sz="7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If We Love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05600" y="3581400"/>
            <a:ext cx="5257800" cy="17526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Proper Actions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Will Follow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99F6D0-19AC-439F-8E64-1C82C2174E0A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D01E9D-060F-4F38-B747-9BE3BEA0EF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895600"/>
            <a:ext cx="4715268" cy="35495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877D51E-0AA6-4370-8A82-ED5F6530F6C2}"/>
              </a:ext>
            </a:extLst>
          </p:cNvPr>
          <p:cNvSpPr/>
          <p:nvPr/>
        </p:nvSpPr>
        <p:spPr bwMode="auto">
          <a:xfrm>
            <a:off x="1905000" y="2819400"/>
            <a:ext cx="8991600" cy="1315491"/>
          </a:xfrm>
          <a:prstGeom prst="round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8839200" cy="1143000"/>
          </a:xfrm>
          <a:effectLst>
            <a:outerShdw dist="45791" dir="2021404" algn="ctr" rotWithShape="0">
              <a:schemeClr val="accent1"/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accent4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503909"/>
            <a:ext cx="10134600" cy="1315491"/>
          </a:xfrm>
        </p:spPr>
        <p:txBody>
          <a:bodyPr/>
          <a:lstStyle/>
          <a:p>
            <a:r>
              <a:rPr lang="en-US" b="1" dirty="0">
                <a:cs typeface="Calibri" panose="020F0502020204030204" pitchFamily="34" charset="0"/>
              </a:rPr>
              <a:t>Holy Spirit in His Word works to provide sound doctrine</a:t>
            </a:r>
          </a:p>
          <a:p>
            <a:r>
              <a:rPr lang="en-US" b="1" dirty="0">
                <a:cs typeface="Calibri" panose="020F0502020204030204" pitchFamily="34" charset="0"/>
              </a:rPr>
              <a:t>Be alert, firm, mature and loving!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1905000" y="1295400"/>
            <a:ext cx="6019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905000" y="2961382"/>
            <a:ext cx="8991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Could it be that LOVE will prompt someone</a:t>
            </a:r>
            <a:b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to serve God now?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6803F2-EF64-4F1B-A66E-0898489F7D88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DA6AFE9-90DC-4F03-8AA6-B527DF29FFCD}"/>
              </a:ext>
            </a:extLst>
          </p:cNvPr>
          <p:cNvSpPr/>
          <p:nvPr/>
        </p:nvSpPr>
        <p:spPr bwMode="auto">
          <a:xfrm>
            <a:off x="838200" y="4343400"/>
            <a:ext cx="11125200" cy="1981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839142F5-AC3F-4D2A-857E-9B87D537B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385608"/>
            <a:ext cx="11125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Behold, I stand at the door and knock. If anyone hears My voice and opens the door, I will come in to him and dine with him, and he with Me. </a:t>
            </a:r>
            <a:r>
              <a:rPr 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him who overcomes I will grant to sit with Me on My throne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 I also overcame and sat down with My Father on His throne. He who has an ear, let him hear what the Spirit says to the churches.”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Revelation 3:20-22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273" grpId="0"/>
      <p:bldP spid="3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9372600" cy="2667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5400" dirty="0">
                <a:cs typeface="Calibri" panose="020F0502020204030204" pitchFamily="34" charset="0"/>
              </a:rPr>
              <a:t>“Watch, stand fast in the faith, be brave, be strong. Let all that you do be done with </a:t>
            </a:r>
            <a:r>
              <a:rPr lang="en-US" sz="5400" b="1" dirty="0">
                <a:cs typeface="Calibri" panose="020F0502020204030204" pitchFamily="34" charset="0"/>
              </a:rPr>
              <a:t>love.”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981200" y="4038600"/>
            <a:ext cx="937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16:13-14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7283A2-136D-45DC-A1C0-C496A5561900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8839200" cy="1143000"/>
          </a:xfrm>
          <a:effectLst>
            <a:outerShdw dist="45791" dir="2021404" algn="ctr" rotWithShape="0">
              <a:schemeClr val="accent1"/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447800"/>
            <a:ext cx="10439400" cy="5105400"/>
          </a:xfrm>
        </p:spPr>
        <p:txBody>
          <a:bodyPr/>
          <a:lstStyle/>
          <a:p>
            <a:r>
              <a:rPr lang="en-US" b="1" dirty="0">
                <a:cs typeface="Calibri" panose="020F0502020204030204" pitchFamily="34" charset="0"/>
              </a:rPr>
              <a:t>Love the Lord and truth – Obedience follows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Acts 2:38, 41</a:t>
            </a:r>
          </a:p>
          <a:p>
            <a:r>
              <a:rPr lang="en-US" b="1" dirty="0">
                <a:cs typeface="Calibri" panose="020F0502020204030204" pitchFamily="34" charset="0"/>
              </a:rPr>
              <a:t>More dedicated members – if there is love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2 Corinthians 8:3-5</a:t>
            </a:r>
          </a:p>
          <a:p>
            <a:r>
              <a:rPr lang="en-US" b="1" dirty="0">
                <a:cs typeface="Calibri" panose="020F0502020204030204" pitchFamily="34" charset="0"/>
              </a:rPr>
              <a:t>Definition of Love?</a:t>
            </a:r>
          </a:p>
          <a:p>
            <a:pPr lvl="1"/>
            <a:r>
              <a:rPr lang="en-US" sz="3000" dirty="0">
                <a:cs typeface="Calibri" panose="020F0502020204030204" pitchFamily="34" charset="0"/>
              </a:rPr>
              <a:t>Attitude of mind which leads one to do good</a:t>
            </a:r>
            <a:br>
              <a:rPr lang="en-US" sz="3000" dirty="0">
                <a:cs typeface="Calibri" panose="020F0502020204030204" pitchFamily="34" charset="0"/>
              </a:rPr>
            </a:br>
            <a:r>
              <a:rPr lang="en-US" sz="3000" dirty="0">
                <a:cs typeface="Calibri" panose="020F0502020204030204" pitchFamily="34" charset="0"/>
              </a:rPr>
              <a:t>for one who is the object of the love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4391025" y="5638800"/>
            <a:ext cx="3409950" cy="339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John 3:18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1905000" y="1295400"/>
            <a:ext cx="60198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D95743-9DEF-46BF-87FC-3E49097B1314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DB5ECA1-CC74-468B-8BC1-A75B4D52A1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512" y="1771261"/>
            <a:ext cx="3733800" cy="3238649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8686800" cy="1371600"/>
          </a:xfrm>
          <a:effectLst>
            <a:outerShdw dist="45791" dir="2021404" algn="ctr" rotWithShape="0">
              <a:schemeClr val="accent1"/>
            </a:outerShdw>
          </a:effectLst>
        </p:spPr>
        <p:txBody>
          <a:bodyPr/>
          <a:lstStyle/>
          <a:p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Description of the love</a:t>
            </a:r>
            <a:b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Taught in God’s Word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057400"/>
            <a:ext cx="10515600" cy="4495800"/>
          </a:xfrm>
        </p:spPr>
        <p:txBody>
          <a:bodyPr/>
          <a:lstStyle/>
          <a:p>
            <a:r>
              <a:rPr lang="en-US" b="1" dirty="0">
                <a:cs typeface="Calibri" panose="020F0502020204030204" pitchFamily="34" charset="0"/>
              </a:rPr>
              <a:t>Love suffers long and is kind </a:t>
            </a:r>
            <a:r>
              <a:rPr lang="en-US" dirty="0">
                <a:cs typeface="Calibri" panose="020F0502020204030204" pitchFamily="34" charset="0"/>
              </a:rPr>
              <a:t>(v4)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Matthew 23:37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Galatians 6:2</a:t>
            </a:r>
          </a:p>
          <a:p>
            <a:r>
              <a:rPr lang="en-US" b="1" dirty="0">
                <a:cs typeface="Calibri" panose="020F0502020204030204" pitchFamily="34" charset="0"/>
              </a:rPr>
              <a:t>Love does not envy </a:t>
            </a:r>
            <a:r>
              <a:rPr lang="en-US" dirty="0">
                <a:cs typeface="Calibri" panose="020F0502020204030204" pitchFamily="34" charset="0"/>
              </a:rPr>
              <a:t>(v4)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Genesis 4:3-5, 8</a:t>
            </a:r>
          </a:p>
          <a:p>
            <a:r>
              <a:rPr lang="en-US" b="1" dirty="0">
                <a:cs typeface="Calibri" panose="020F0502020204030204" pitchFamily="34" charset="0"/>
              </a:rPr>
              <a:t>Love does not parade itself; is not puffed up </a:t>
            </a:r>
            <a:r>
              <a:rPr lang="en-US" dirty="0">
                <a:cs typeface="Calibri" panose="020F0502020204030204" pitchFamily="34" charset="0"/>
              </a:rPr>
              <a:t>(v4)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James 4:10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Romans 12:3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1828800" y="1905000"/>
            <a:ext cx="7772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7F7E3D-EDF2-4684-A0A0-9EE2D3CB5319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C8E3AE-6F4D-4BA7-AF45-FB72559983C3}"/>
              </a:ext>
            </a:extLst>
          </p:cNvPr>
          <p:cNvSpPr/>
          <p:nvPr/>
        </p:nvSpPr>
        <p:spPr bwMode="auto">
          <a:xfrm>
            <a:off x="7543800" y="685800"/>
            <a:ext cx="4343400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E7602A-AE6C-45B2-B3CD-F02C08F0438C}"/>
              </a:ext>
            </a:extLst>
          </p:cNvPr>
          <p:cNvSpPr txBox="1"/>
          <p:nvPr/>
        </p:nvSpPr>
        <p:spPr>
          <a:xfrm>
            <a:off x="7543800" y="8382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1 Corinthians 13:1-13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A03CB0-46C2-48E4-AAFC-6405B83FE0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2362200"/>
            <a:ext cx="2590800" cy="1524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696200" cy="1371600"/>
          </a:xfrm>
          <a:effectLst>
            <a:outerShdw dist="45791" dir="2021404" algn="ctr" rotWithShape="0">
              <a:schemeClr val="accent1"/>
            </a:outerShdw>
          </a:effectLst>
        </p:spPr>
        <p:txBody>
          <a:bodyPr/>
          <a:lstStyle/>
          <a:p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Description of the love</a:t>
            </a:r>
            <a:b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Taught in God’s Word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057400"/>
            <a:ext cx="8763000" cy="4495800"/>
          </a:xfrm>
        </p:spPr>
        <p:txBody>
          <a:bodyPr/>
          <a:lstStyle/>
          <a:p>
            <a:r>
              <a:rPr lang="en-US" b="1" dirty="0">
                <a:cs typeface="Calibri" panose="020F0502020204030204" pitchFamily="34" charset="0"/>
              </a:rPr>
              <a:t>Love does not behave rudely </a:t>
            </a:r>
            <a:r>
              <a:rPr lang="en-US" dirty="0">
                <a:cs typeface="Calibri" panose="020F0502020204030204" pitchFamily="34" charset="0"/>
              </a:rPr>
              <a:t>(v5)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1 Peter 3:8-9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2 Timothy 2:24-25</a:t>
            </a:r>
          </a:p>
          <a:p>
            <a:r>
              <a:rPr lang="en-US" b="1" dirty="0">
                <a:cs typeface="Calibri" panose="020F0502020204030204" pitchFamily="34" charset="0"/>
              </a:rPr>
              <a:t>Love does not seek its own </a:t>
            </a:r>
            <a:r>
              <a:rPr lang="en-US" dirty="0">
                <a:cs typeface="Calibri" panose="020F0502020204030204" pitchFamily="34" charset="0"/>
              </a:rPr>
              <a:t>(v5)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1 Corinthians 10:24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Matthew 20:28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1828800" y="1905000"/>
            <a:ext cx="7772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B9A981-0667-4828-8FF9-2180C53BDAA4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D2C3D3-439F-42B3-BBF4-D038EEB78B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512" y="1771261"/>
            <a:ext cx="3733800" cy="32386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D8685A-091D-4734-8440-59FEAAF31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2362200"/>
            <a:ext cx="2590800" cy="1524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696200" cy="1371600"/>
          </a:xfrm>
          <a:effectLst>
            <a:outerShdw dist="45791" dir="2021404" algn="ctr" rotWithShape="0">
              <a:schemeClr val="accent1"/>
            </a:outerShdw>
          </a:effectLst>
        </p:spPr>
        <p:txBody>
          <a:bodyPr/>
          <a:lstStyle/>
          <a:p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Description of the love</a:t>
            </a:r>
            <a:b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Taught in God’s Word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057400"/>
            <a:ext cx="8763000" cy="4495800"/>
          </a:xfrm>
        </p:spPr>
        <p:txBody>
          <a:bodyPr/>
          <a:lstStyle/>
          <a:p>
            <a:r>
              <a:rPr lang="en-US" b="1" dirty="0">
                <a:cs typeface="Calibri" panose="020F0502020204030204" pitchFamily="34" charset="0"/>
              </a:rPr>
              <a:t>Love is not provoked </a:t>
            </a:r>
            <a:r>
              <a:rPr lang="en-US" dirty="0">
                <a:cs typeface="Calibri" panose="020F0502020204030204" pitchFamily="34" charset="0"/>
              </a:rPr>
              <a:t>(v5)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Romans 12:18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Luke 23:34</a:t>
            </a:r>
          </a:p>
          <a:p>
            <a:r>
              <a:rPr lang="en-US" b="1" dirty="0">
                <a:cs typeface="Calibri" panose="020F0502020204030204" pitchFamily="34" charset="0"/>
              </a:rPr>
              <a:t>Love thinks no evil </a:t>
            </a:r>
            <a:r>
              <a:rPr lang="en-US" dirty="0">
                <a:cs typeface="Calibri" panose="020F0502020204030204" pitchFamily="34" charset="0"/>
              </a:rPr>
              <a:t>(v5)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Philippians 4:8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Hebrews 8:12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1828800" y="1905000"/>
            <a:ext cx="7772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B9A981-0667-4828-8FF9-2180C53BDAA4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701276-8324-4BC6-8F72-AEB2D94611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512" y="1771261"/>
            <a:ext cx="3733800" cy="32386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2FCA85-F06E-4E68-83D6-87058C2A9C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2362200"/>
            <a:ext cx="25908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64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8686800" cy="1371600"/>
          </a:xfrm>
          <a:effectLst>
            <a:outerShdw dist="45791" dir="2021404" algn="ctr" rotWithShape="0">
              <a:schemeClr val="accent1"/>
            </a:outerShdw>
          </a:effectLst>
        </p:spPr>
        <p:txBody>
          <a:bodyPr/>
          <a:lstStyle/>
          <a:p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Description of the love</a:t>
            </a:r>
            <a:b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Taught in God’s Word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057400"/>
            <a:ext cx="8839200" cy="4495800"/>
          </a:xfrm>
        </p:spPr>
        <p:txBody>
          <a:bodyPr/>
          <a:lstStyle/>
          <a:p>
            <a:r>
              <a:rPr lang="en-US" b="1" dirty="0">
                <a:cs typeface="Calibri" panose="020F0502020204030204" pitchFamily="34" charset="0"/>
              </a:rPr>
              <a:t>Love does not rejoice in iniquity </a:t>
            </a:r>
            <a:r>
              <a:rPr lang="en-US" dirty="0">
                <a:cs typeface="Calibri" panose="020F0502020204030204" pitchFamily="34" charset="0"/>
              </a:rPr>
              <a:t>(v6)</a:t>
            </a:r>
          </a:p>
          <a:p>
            <a:pPr lvl="1"/>
            <a:r>
              <a:rPr lang="en-US" sz="3000" dirty="0">
                <a:cs typeface="Calibri" panose="020F0502020204030204" pitchFamily="34" charset="0"/>
              </a:rPr>
              <a:t>Takes no pleasure in the sins of others</a:t>
            </a:r>
          </a:p>
          <a:p>
            <a:r>
              <a:rPr lang="en-US" b="1" dirty="0">
                <a:cs typeface="Calibri" panose="020F0502020204030204" pitchFamily="34" charset="0"/>
              </a:rPr>
              <a:t>Love rejoices in the truth </a:t>
            </a:r>
            <a:r>
              <a:rPr lang="en-US" dirty="0">
                <a:cs typeface="Calibri" panose="020F0502020204030204" pitchFamily="34" charset="0"/>
              </a:rPr>
              <a:t>(v6)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2 John 4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3 John 4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828800" y="1905000"/>
            <a:ext cx="7772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DFC0C0-8B3F-489C-8306-DC2CA2140DF3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708224-61FB-4D13-B641-94DBF637C9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512" y="3200400"/>
            <a:ext cx="3733800" cy="32386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20BAD6-E5F7-4FB2-84F7-6BC02129B8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3791339"/>
            <a:ext cx="2590800" cy="1524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8686800" cy="1371600"/>
          </a:xfrm>
          <a:effectLst>
            <a:outerShdw dist="45791" dir="2021404" algn="ctr" rotWithShape="0">
              <a:schemeClr val="accent1"/>
            </a:outerShdw>
          </a:effectLst>
        </p:spPr>
        <p:txBody>
          <a:bodyPr/>
          <a:lstStyle/>
          <a:p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Description of the love</a:t>
            </a:r>
            <a:b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Taught in God’s Word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057400"/>
            <a:ext cx="8839200" cy="4495800"/>
          </a:xfrm>
        </p:spPr>
        <p:txBody>
          <a:bodyPr/>
          <a:lstStyle/>
          <a:p>
            <a:r>
              <a:rPr lang="en-US" b="1" dirty="0">
                <a:cs typeface="Calibri" panose="020F0502020204030204" pitchFamily="34" charset="0"/>
              </a:rPr>
              <a:t>Love bears all things </a:t>
            </a:r>
            <a:r>
              <a:rPr lang="en-US" dirty="0">
                <a:cs typeface="Calibri" panose="020F0502020204030204" pitchFamily="34" charset="0"/>
              </a:rPr>
              <a:t>(v7)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Galatians 6:1</a:t>
            </a:r>
          </a:p>
          <a:p>
            <a:r>
              <a:rPr lang="en-US" b="1" dirty="0">
                <a:cs typeface="Calibri" panose="020F0502020204030204" pitchFamily="34" charset="0"/>
              </a:rPr>
              <a:t>Love believes all things </a:t>
            </a:r>
            <a:r>
              <a:rPr lang="en-US" dirty="0">
                <a:cs typeface="Calibri" panose="020F0502020204030204" pitchFamily="34" charset="0"/>
              </a:rPr>
              <a:t>(v7)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1 Timothy 6:3-4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828800" y="1905000"/>
            <a:ext cx="7772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DFC0C0-8B3F-489C-8306-DC2CA2140DF3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C82882-B5C5-438B-88AB-D7F68D9B55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512" y="1771261"/>
            <a:ext cx="3733800" cy="32386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711DB37-F679-44F7-85C7-1FCEE0D01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2362200"/>
            <a:ext cx="25908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139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8686800" cy="1371600"/>
          </a:xfrm>
          <a:effectLst>
            <a:outerShdw dist="45791" dir="2021404" algn="ctr" rotWithShape="0">
              <a:schemeClr val="accent1"/>
            </a:outerShdw>
          </a:effectLst>
        </p:spPr>
        <p:txBody>
          <a:bodyPr/>
          <a:lstStyle/>
          <a:p>
            <a:r>
              <a:rPr lang="en-US" sz="4000" b="1" dirty="0">
                <a:solidFill>
                  <a:schemeClr val="accent4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Description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 of the love</a:t>
            </a:r>
            <a:b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cs typeface="Calibri" panose="020F0502020204030204" pitchFamily="34" charset="0"/>
              </a:rPr>
              <a:t>Taught in God’s Word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057400"/>
            <a:ext cx="10287000" cy="4495800"/>
          </a:xfrm>
        </p:spPr>
        <p:txBody>
          <a:bodyPr/>
          <a:lstStyle/>
          <a:p>
            <a:r>
              <a:rPr lang="en-US" b="1" dirty="0">
                <a:cs typeface="Calibri" panose="020F0502020204030204" pitchFamily="34" charset="0"/>
              </a:rPr>
              <a:t>Love hopes and endures all things (v7)</a:t>
            </a:r>
          </a:p>
          <a:p>
            <a:pPr lvl="1"/>
            <a:r>
              <a:rPr lang="en-US" sz="3000" dirty="0">
                <a:cs typeface="Calibri" panose="020F0502020204030204" pitchFamily="34" charset="0"/>
              </a:rPr>
              <a:t>Confident, firm – patient </a:t>
            </a:r>
          </a:p>
          <a:p>
            <a:r>
              <a:rPr lang="en-US" b="1" dirty="0">
                <a:cs typeface="Calibri" panose="020F0502020204030204" pitchFamily="34" charset="0"/>
              </a:rPr>
              <a:t>Love never fails (v8)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cs typeface="Calibri" panose="020F0502020204030204" pitchFamily="34" charset="0"/>
              </a:rPr>
              <a:t>Hebrews 13:5; 10:24</a:t>
            </a:r>
          </a:p>
          <a:p>
            <a:pPr lvl="1"/>
            <a:r>
              <a:rPr lang="en-US" sz="3000" dirty="0">
                <a:cs typeface="Calibri" panose="020F0502020204030204" pitchFamily="34" charset="0"/>
              </a:rPr>
              <a:t>Some have wrong object of love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cs typeface="Calibri" panose="020F0502020204030204" pitchFamily="34" charset="0"/>
              </a:rPr>
              <a:t>2 Timothy 3:2-4</a:t>
            </a:r>
          </a:p>
          <a:p>
            <a:pPr lvl="1"/>
            <a:r>
              <a:rPr lang="en-US" sz="3000" dirty="0">
                <a:cs typeface="Calibri" panose="020F0502020204030204" pitchFamily="34" charset="0"/>
              </a:rPr>
              <a:t>Proper object should be love </a:t>
            </a:r>
            <a:r>
              <a:rPr lang="en-US" sz="3000" b="1" dirty="0">
                <a:solidFill>
                  <a:schemeClr val="bg1"/>
                </a:solidFill>
                <a:cs typeface="Calibri" panose="020F0502020204030204" pitchFamily="34" charset="0"/>
              </a:rPr>
              <a:t>of truth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cs typeface="Calibri" panose="020F0502020204030204" pitchFamily="34" charset="0"/>
              </a:rPr>
              <a:t>2 Thessalonians 2:10; 1 Peter 1:22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828800" y="1905000"/>
            <a:ext cx="77724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45446D-8987-49F1-873C-F3EA8348D63F}"/>
              </a:ext>
            </a:extLst>
          </p:cNvPr>
          <p:cNvSpPr txBox="1"/>
          <p:nvPr/>
        </p:nvSpPr>
        <p:spPr>
          <a:xfrm>
            <a:off x="0" y="6550223"/>
            <a:ext cx="122682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www.thetfordcountry.com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47B72B-1BA8-4F4D-8890-591598937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2704951"/>
            <a:ext cx="3733800" cy="32386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DD1704-ECED-463D-A9AE-71803CFAD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488" y="3295890"/>
            <a:ext cx="2590800" cy="1524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USH">
  <a:themeElements>
    <a:clrScheme name="BLUSH 2">
      <a:dk1>
        <a:srgbClr val="660066"/>
      </a:dk1>
      <a:lt1>
        <a:srgbClr val="FFFFFF"/>
      </a:lt1>
      <a:dk2>
        <a:srgbClr val="FF00FF"/>
      </a:dk2>
      <a:lt2>
        <a:srgbClr val="FFCC99"/>
      </a:lt2>
      <a:accent1>
        <a:srgbClr val="99FF99"/>
      </a:accent1>
      <a:accent2>
        <a:srgbClr val="CC66FF"/>
      </a:accent2>
      <a:accent3>
        <a:srgbClr val="FFFFFF"/>
      </a:accent3>
      <a:accent4>
        <a:srgbClr val="560056"/>
      </a:accent4>
      <a:accent5>
        <a:srgbClr val="CAFFCA"/>
      </a:accent5>
      <a:accent6>
        <a:srgbClr val="B95CE7"/>
      </a:accent6>
      <a:hlink>
        <a:srgbClr val="FF99CC"/>
      </a:hlink>
      <a:folHlink>
        <a:srgbClr val="006600"/>
      </a:folHlink>
    </a:clrScheme>
    <a:fontScheme name="BLUSH">
      <a:majorFont>
        <a:latin typeface="Seagull Hv BT"/>
        <a:ea typeface=""/>
        <a:cs typeface=""/>
      </a:majorFont>
      <a:minorFont>
        <a:latin typeface="Seagull Hv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SH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SH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BLUSH</Template>
  <TotalTime>243</TotalTime>
  <Words>421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Seagull Hv BT</vt:lpstr>
      <vt:lpstr>Seagull Md BT</vt:lpstr>
      <vt:lpstr>Times New Roman</vt:lpstr>
      <vt:lpstr>BLUSH</vt:lpstr>
      <vt:lpstr>If We Love</vt:lpstr>
      <vt:lpstr>PowerPoint Presentation</vt:lpstr>
      <vt:lpstr>Introduction</vt:lpstr>
      <vt:lpstr>Description of the love Taught in God’s Word</vt:lpstr>
      <vt:lpstr>Description of the love Taught in God’s Word</vt:lpstr>
      <vt:lpstr>Description of the love Taught in God’s Word</vt:lpstr>
      <vt:lpstr>Description of the love Taught in God’s Word</vt:lpstr>
      <vt:lpstr>Description of the love Taught in God’s Word</vt:lpstr>
      <vt:lpstr>Description of the love Taught in God’s Word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We</dc:title>
  <dc:creator>HP Authorized Customer</dc:creator>
  <cp:lastModifiedBy>Richard Thetford</cp:lastModifiedBy>
  <cp:revision>23</cp:revision>
  <dcterms:created xsi:type="dcterms:W3CDTF">2006-11-16T18:33:36Z</dcterms:created>
  <dcterms:modified xsi:type="dcterms:W3CDTF">2018-11-26T01:19:19Z</dcterms:modified>
</cp:coreProperties>
</file>