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F8B9B-E05A-4F98-9378-BAD91C1DB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489FB-9E99-4856-B0C2-1AE43ED07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75452-DF4D-4359-837B-4113448B0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CFCE-CE7D-4B7F-A547-EE645497CA3A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C2300-EAEA-4CF1-A8FC-25CD447B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988A5-818E-4C68-945E-8B691E52D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DF36-841F-4A79-9FED-329A83F58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3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19592-31E7-43F6-830A-DF8BA0A07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6B804-4F17-4B61-8C77-05549A2A0A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93C94-AF5B-43FB-B6C8-46F8A3C07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CFCE-CE7D-4B7F-A547-EE645497CA3A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E7791-0F18-4D57-9AEE-28B10D2FD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6A836-D0C1-4F6C-B58F-A39A18501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DF36-841F-4A79-9FED-329A83F58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9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01BD1B-E1AF-4F68-8611-87CE023DDA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80B1FC-F702-414A-8000-D98290385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86ED5-4E9A-461E-9E10-812B4F67B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CFCE-CE7D-4B7F-A547-EE645497CA3A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2900F-2EA1-401F-9A1F-356F181F2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77D9-1FAC-4625-99F6-56A2CC17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DF36-841F-4A79-9FED-329A83F58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7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77B19-8836-4440-91B3-0D217FE26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D67F5-ADF6-4912-88DA-A2CE013F4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2E690-4D0D-42CD-8BA1-F94F28079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CFCE-CE7D-4B7F-A547-EE645497CA3A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8F57D-E13E-4572-AA92-D9E137DF4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3EF7D-AA8B-4B95-930B-701F3DF03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DF36-841F-4A79-9FED-329A83F58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9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5CF21-C9E9-4704-8F58-1822CD68D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4F665-257C-40E7-B70D-0EE09F276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02B56-19AA-460D-A278-3860972DC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CFCE-CE7D-4B7F-A547-EE645497CA3A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400CD-C55D-4FD9-B58D-C499B76F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9EDDF-DF14-44F0-B881-331594E62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DF36-841F-4A79-9FED-329A83F58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9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4184E-A522-482D-BD41-627DFCA6E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C4D47-8F0C-4DC4-B1BA-E9E3C618D7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2BF24F-02C8-4E2C-8298-A8EED6999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D57693-A59B-4A4E-95C6-99AE3EA42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CFCE-CE7D-4B7F-A547-EE645497CA3A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22300-413E-4872-A2E8-0BEB0F915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2AEB20-1E8A-48D5-A882-FE1C72778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DF36-841F-4A79-9FED-329A83F58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9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03E2A-CCCB-45DF-B5CF-5A11E2170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7AFBF-5187-4E0E-B282-08D6D3A5D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3AD274-AEFA-493F-B8B0-D84404A4FC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50A87F-846A-45AF-BD59-F840ED7EEC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B95C43-520E-410D-8993-87D4854215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FCFEA6-17FA-4626-A8DB-53D446E2B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CFCE-CE7D-4B7F-A547-EE645497CA3A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FDF86C-7F53-45BD-B03E-9B9B3AA1A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46454C-2AFD-4F4A-BFBC-AB8A56949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DF36-841F-4A79-9FED-329A83F58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4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F47EB-4BDC-4C14-8A48-45279357E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44CEC1-B1BF-4282-85E3-386ACAFC8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CFCE-CE7D-4B7F-A547-EE645497CA3A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56BA8D-60AE-48A9-A5AE-7755C70C6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608704-A117-4DAD-AED5-1FDDB30E4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DF36-841F-4A79-9FED-329A83F58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8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843B83-E35C-4DF1-8CF1-54B5A981B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CFCE-CE7D-4B7F-A547-EE645497CA3A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E8F180-6A9E-470F-9E9C-3DBD3ABD5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06F24C-80B6-454F-A546-FF89F2EF6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DF36-841F-4A79-9FED-329A83F58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0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8D356-300D-43D0-8A49-FC1624BC0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3D0FE-2BC0-453C-BAA9-C0127B9F2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E453A6-82FC-43F1-BE11-2161845F1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0DA59-0AC2-4C10-89F6-290CA5DD9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CFCE-CE7D-4B7F-A547-EE645497CA3A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8C0B7E-181B-4B24-8079-4BAC6CBB7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33C800-FDE9-4503-9821-9DCFD76D7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DF36-841F-4A79-9FED-329A83F58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4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0CECB-FD25-4EE4-BFB5-F9951792A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843FA1-8ED4-4C89-9D5F-D56BE99A5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797ED5-3ABA-49DB-9E12-FB52175D92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68099-AC8E-4CC1-9C06-F26092041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CFCE-CE7D-4B7F-A547-EE645497CA3A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7C1365-2FBE-4A16-8182-E69E571E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78F6B-1ACD-40AE-9FD6-C7508B3A7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DF36-841F-4A79-9FED-329A83F58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4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D6C65B-8331-46E0-95C9-E14E9CD73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51E1A-45B5-493F-9DC6-B00421737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D1F58-4FD2-4E8E-9280-A302E3665A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8CFCE-CE7D-4B7F-A547-EE645497CA3A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AE46A-8262-4351-9386-9692294753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C41DF-F58C-4052-B273-1D8F575188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CDF36-841F-4A79-9FED-329A83F58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2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clouds in the sky&#10;&#10;Description automatically generated">
            <a:extLst>
              <a:ext uri="{FF2B5EF4-FFF2-40B4-BE49-F238E27FC236}">
                <a16:creationId xmlns:a16="http://schemas.microsoft.com/office/drawing/2014/main" id="{F5E2F223-FD44-4007-ADC3-DD49AEAA6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941"/>
            <a:ext cx="12193653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294B5C-45E7-44CB-B01B-D0F4973F7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826" y="2257998"/>
            <a:ext cx="11820695" cy="1047682"/>
          </a:xfrm>
        </p:spPr>
        <p:txBody>
          <a:bodyPr/>
          <a:lstStyle/>
          <a:p>
            <a:r>
              <a:rPr lang="en-US" dirty="0">
                <a:latin typeface="Inter Black" panose="020B0A02050000000004" pitchFamily="34" charset="0"/>
                <a:ea typeface="Inter Black" panose="020B0A02050000000004" pitchFamily="34" charset="0"/>
              </a:rPr>
              <a:t>If Heaven Is Your Destination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9D5679-1F36-475A-A0A1-329FBD41C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827" y="3378296"/>
            <a:ext cx="11820694" cy="61976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Inter Semi Bold" panose="020B0702030000000004" pitchFamily="34" charset="0"/>
                <a:ea typeface="Inter Semi Bold" panose="020B0702030000000004" pitchFamily="34" charset="0"/>
              </a:rPr>
              <a:t>Matthew 7:21-23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C3C4CB-C122-4D6E-AEF4-992B4E8ADF8E}"/>
              </a:ext>
            </a:extLst>
          </p:cNvPr>
          <p:cNvSpPr/>
          <p:nvPr/>
        </p:nvSpPr>
        <p:spPr>
          <a:xfrm>
            <a:off x="0" y="25942"/>
            <a:ext cx="184826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756C51-D640-49B1-9143-CC08348BCBD0}"/>
              </a:ext>
            </a:extLst>
          </p:cNvPr>
          <p:cNvSpPr/>
          <p:nvPr/>
        </p:nvSpPr>
        <p:spPr>
          <a:xfrm>
            <a:off x="12007174" y="25940"/>
            <a:ext cx="184826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E1D573-11E3-4C9F-9A38-DF3246C13EF4}"/>
              </a:ext>
            </a:extLst>
          </p:cNvPr>
          <p:cNvSpPr/>
          <p:nvPr/>
        </p:nvSpPr>
        <p:spPr>
          <a:xfrm>
            <a:off x="0" y="-3242"/>
            <a:ext cx="12192000" cy="16537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8988CF-1FC1-4AA9-8453-86000AE3AB8A}"/>
              </a:ext>
            </a:extLst>
          </p:cNvPr>
          <p:cNvSpPr/>
          <p:nvPr/>
        </p:nvSpPr>
        <p:spPr>
          <a:xfrm>
            <a:off x="0" y="6417013"/>
            <a:ext cx="12192000" cy="16537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1BAB5E-5064-4D10-BEFA-D2277A409708}"/>
              </a:ext>
            </a:extLst>
          </p:cNvPr>
          <p:cNvSpPr txBox="1"/>
          <p:nvPr/>
        </p:nvSpPr>
        <p:spPr>
          <a:xfrm>
            <a:off x="-2" y="6582389"/>
            <a:ext cx="1219200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254888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E5F40-D0D5-4C40-9E99-3B9C03B16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472" y="402178"/>
            <a:ext cx="11293813" cy="891601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If Heaven Is Your Destination….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8F8E6-3AFF-422E-8784-D5AE46988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473" y="1533795"/>
            <a:ext cx="11293812" cy="473081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latin typeface="Inter" panose="020B0502030000000004" pitchFamily="34" charset="0"/>
                <a:ea typeface="Inter" panose="020B0502030000000004" pitchFamily="34" charset="0"/>
              </a:rPr>
              <a:t>You have obeyed the Gospel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Matthew 7:21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Romans 1:16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1 Corinthians 15:1-4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Romans 6:17-18; 1-5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John 1:12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Acts 17:30; 8:37; 2:38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2 Thessalonians 1:7-9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1BCB96-AB10-4E88-AAA8-07FAC6F2B147}"/>
              </a:ext>
            </a:extLst>
          </p:cNvPr>
          <p:cNvSpPr/>
          <p:nvPr/>
        </p:nvSpPr>
        <p:spPr>
          <a:xfrm>
            <a:off x="0" y="25942"/>
            <a:ext cx="184826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C30418-CD65-4762-AC2E-DA65A506DDCD}"/>
              </a:ext>
            </a:extLst>
          </p:cNvPr>
          <p:cNvSpPr/>
          <p:nvPr/>
        </p:nvSpPr>
        <p:spPr>
          <a:xfrm>
            <a:off x="12007174" y="25940"/>
            <a:ext cx="184826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7E637E-0D3E-4F98-AF41-76D134A7A328}"/>
              </a:ext>
            </a:extLst>
          </p:cNvPr>
          <p:cNvSpPr/>
          <p:nvPr/>
        </p:nvSpPr>
        <p:spPr>
          <a:xfrm>
            <a:off x="0" y="-3242"/>
            <a:ext cx="12192000" cy="16537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9E6BBA-7C8E-4306-AE91-A60C4756F45D}"/>
              </a:ext>
            </a:extLst>
          </p:cNvPr>
          <p:cNvSpPr/>
          <p:nvPr/>
        </p:nvSpPr>
        <p:spPr>
          <a:xfrm>
            <a:off x="0" y="6417013"/>
            <a:ext cx="12192000" cy="16537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106575-935A-43B9-B17B-BB6B186E92C2}"/>
              </a:ext>
            </a:extLst>
          </p:cNvPr>
          <p:cNvSpPr txBox="1"/>
          <p:nvPr/>
        </p:nvSpPr>
        <p:spPr>
          <a:xfrm>
            <a:off x="-2" y="6582389"/>
            <a:ext cx="1219200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 www.thetfordcountry.com</a:t>
            </a:r>
          </a:p>
        </p:txBody>
      </p:sp>
      <p:pic>
        <p:nvPicPr>
          <p:cNvPr id="10" name="Picture 9" descr="A person in a pool of water&#10;&#10;Description automatically generated">
            <a:extLst>
              <a:ext uri="{FF2B5EF4-FFF2-40B4-BE49-F238E27FC236}">
                <a16:creationId xmlns:a16="http://schemas.microsoft.com/office/drawing/2014/main" id="{3E05F083-60DF-4111-B576-14D2B5FC4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391" y="2289277"/>
            <a:ext cx="6468894" cy="3855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416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E5F40-D0D5-4C40-9E99-3B9C03B16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472" y="402178"/>
            <a:ext cx="11293813" cy="891601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If Heaven Is Your Destination….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8F8E6-3AFF-422E-8784-D5AE46988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473" y="1533795"/>
            <a:ext cx="11293812" cy="473081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latin typeface="Inter" panose="020B0502030000000004" pitchFamily="34" charset="0"/>
                <a:ea typeface="Inter" panose="020B0502030000000004" pitchFamily="34" charset="0"/>
              </a:rPr>
              <a:t>Your affections will be set above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Colossians 3:1-2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Matthew 6:19-21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1 John 2:15-17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James 4:4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1BCB96-AB10-4E88-AAA8-07FAC6F2B147}"/>
              </a:ext>
            </a:extLst>
          </p:cNvPr>
          <p:cNvSpPr/>
          <p:nvPr/>
        </p:nvSpPr>
        <p:spPr>
          <a:xfrm>
            <a:off x="0" y="25942"/>
            <a:ext cx="184826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C30418-CD65-4762-AC2E-DA65A506DDCD}"/>
              </a:ext>
            </a:extLst>
          </p:cNvPr>
          <p:cNvSpPr/>
          <p:nvPr/>
        </p:nvSpPr>
        <p:spPr>
          <a:xfrm>
            <a:off x="12007174" y="25940"/>
            <a:ext cx="184826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7E637E-0D3E-4F98-AF41-76D134A7A328}"/>
              </a:ext>
            </a:extLst>
          </p:cNvPr>
          <p:cNvSpPr/>
          <p:nvPr/>
        </p:nvSpPr>
        <p:spPr>
          <a:xfrm>
            <a:off x="0" y="-3242"/>
            <a:ext cx="12192000" cy="16537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9E6BBA-7C8E-4306-AE91-A60C4756F45D}"/>
              </a:ext>
            </a:extLst>
          </p:cNvPr>
          <p:cNvSpPr/>
          <p:nvPr/>
        </p:nvSpPr>
        <p:spPr>
          <a:xfrm>
            <a:off x="0" y="6417013"/>
            <a:ext cx="12192000" cy="16537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106575-935A-43B9-B17B-BB6B186E92C2}"/>
              </a:ext>
            </a:extLst>
          </p:cNvPr>
          <p:cNvSpPr txBox="1"/>
          <p:nvPr/>
        </p:nvSpPr>
        <p:spPr>
          <a:xfrm>
            <a:off x="-2" y="6582389"/>
            <a:ext cx="1219200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 www.thetfordcountry.com</a:t>
            </a:r>
          </a:p>
        </p:txBody>
      </p:sp>
      <p:pic>
        <p:nvPicPr>
          <p:cNvPr id="12" name="Picture 11" descr="A picture containing nature, grass, water, hill&#10;&#10;Description automatically generated">
            <a:extLst>
              <a:ext uri="{FF2B5EF4-FFF2-40B4-BE49-F238E27FC236}">
                <a16:creationId xmlns:a16="http://schemas.microsoft.com/office/drawing/2014/main" id="{4073DF88-0E82-4D1A-9E93-CC3C4468F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723" y="2227634"/>
            <a:ext cx="7266562" cy="3968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A person sitting on a bench&#10;&#10;Description automatically generated">
            <a:extLst>
              <a:ext uri="{FF2B5EF4-FFF2-40B4-BE49-F238E27FC236}">
                <a16:creationId xmlns:a16="http://schemas.microsoft.com/office/drawing/2014/main" id="{F8FFD71F-E1C6-4080-B408-F6A2867CA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905" y="4795735"/>
            <a:ext cx="928857" cy="1274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003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E5F40-D0D5-4C40-9E99-3B9C03B16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472" y="402178"/>
            <a:ext cx="11293813" cy="891601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If Heaven Is Your Destination….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8F8E6-3AFF-422E-8784-D5AE46988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473" y="1533795"/>
            <a:ext cx="11293812" cy="473081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latin typeface="Inter" panose="020B0502030000000004" pitchFamily="34" charset="0"/>
                <a:ea typeface="Inter" panose="020B0502030000000004" pitchFamily="34" charset="0"/>
              </a:rPr>
              <a:t>You are growing in Christ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1 Peter 2:1-2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2 Peter 3:18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2 Peter 1:5-11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1 Corinthians 15:58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Philippians 1:27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1BCB96-AB10-4E88-AAA8-07FAC6F2B147}"/>
              </a:ext>
            </a:extLst>
          </p:cNvPr>
          <p:cNvSpPr/>
          <p:nvPr/>
        </p:nvSpPr>
        <p:spPr>
          <a:xfrm>
            <a:off x="0" y="25942"/>
            <a:ext cx="184826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C30418-CD65-4762-AC2E-DA65A506DDCD}"/>
              </a:ext>
            </a:extLst>
          </p:cNvPr>
          <p:cNvSpPr/>
          <p:nvPr/>
        </p:nvSpPr>
        <p:spPr>
          <a:xfrm>
            <a:off x="12007174" y="25940"/>
            <a:ext cx="184826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7E637E-0D3E-4F98-AF41-76D134A7A328}"/>
              </a:ext>
            </a:extLst>
          </p:cNvPr>
          <p:cNvSpPr/>
          <p:nvPr/>
        </p:nvSpPr>
        <p:spPr>
          <a:xfrm>
            <a:off x="0" y="-3242"/>
            <a:ext cx="12192000" cy="16537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9E6BBA-7C8E-4306-AE91-A60C4756F45D}"/>
              </a:ext>
            </a:extLst>
          </p:cNvPr>
          <p:cNvSpPr/>
          <p:nvPr/>
        </p:nvSpPr>
        <p:spPr>
          <a:xfrm>
            <a:off x="0" y="6417013"/>
            <a:ext cx="12192000" cy="16537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106575-935A-43B9-B17B-BB6B186E92C2}"/>
              </a:ext>
            </a:extLst>
          </p:cNvPr>
          <p:cNvSpPr txBox="1"/>
          <p:nvPr/>
        </p:nvSpPr>
        <p:spPr>
          <a:xfrm>
            <a:off x="-2" y="6582389"/>
            <a:ext cx="1219200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 www.thetfordcountry.com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86FB47D0-61CB-4FF5-A660-A42DBF7B7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359" y="2304661"/>
            <a:ext cx="6807925" cy="3866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73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E5F40-D0D5-4C40-9E99-3B9C03B16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472" y="402178"/>
            <a:ext cx="11293813" cy="891601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If Heaven Is Your Destination….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8F8E6-3AFF-422E-8784-D5AE46988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473" y="1533795"/>
            <a:ext cx="11293812" cy="473081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latin typeface="Inter" panose="020B0502030000000004" pitchFamily="34" charset="0"/>
                <a:ea typeface="Inter" panose="020B0502030000000004" pitchFamily="34" charset="0"/>
              </a:rPr>
              <a:t>You are proving yourself faithful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Hebrews 10:23-25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Galatians 6:9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1 Corinthians 9:24-27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Philippians 4:1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Revelation 2:10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1BCB96-AB10-4E88-AAA8-07FAC6F2B147}"/>
              </a:ext>
            </a:extLst>
          </p:cNvPr>
          <p:cNvSpPr/>
          <p:nvPr/>
        </p:nvSpPr>
        <p:spPr>
          <a:xfrm>
            <a:off x="0" y="25942"/>
            <a:ext cx="184826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C30418-CD65-4762-AC2E-DA65A506DDCD}"/>
              </a:ext>
            </a:extLst>
          </p:cNvPr>
          <p:cNvSpPr/>
          <p:nvPr/>
        </p:nvSpPr>
        <p:spPr>
          <a:xfrm>
            <a:off x="12007174" y="25940"/>
            <a:ext cx="184826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7E637E-0D3E-4F98-AF41-76D134A7A328}"/>
              </a:ext>
            </a:extLst>
          </p:cNvPr>
          <p:cNvSpPr/>
          <p:nvPr/>
        </p:nvSpPr>
        <p:spPr>
          <a:xfrm>
            <a:off x="0" y="-3242"/>
            <a:ext cx="12192000" cy="16537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9E6BBA-7C8E-4306-AE91-A60C4756F45D}"/>
              </a:ext>
            </a:extLst>
          </p:cNvPr>
          <p:cNvSpPr/>
          <p:nvPr/>
        </p:nvSpPr>
        <p:spPr>
          <a:xfrm>
            <a:off x="0" y="6417013"/>
            <a:ext cx="12192000" cy="16537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106575-935A-43B9-B17B-BB6B186E92C2}"/>
              </a:ext>
            </a:extLst>
          </p:cNvPr>
          <p:cNvSpPr txBox="1"/>
          <p:nvPr/>
        </p:nvSpPr>
        <p:spPr>
          <a:xfrm>
            <a:off x="-2" y="6582389"/>
            <a:ext cx="1219200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 www.thetfordcountry.com</a:t>
            </a:r>
          </a:p>
        </p:txBody>
      </p:sp>
      <p:pic>
        <p:nvPicPr>
          <p:cNvPr id="10" name="Picture 9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9FEA8330-7CC3-47CD-B76C-871E78848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093" y="2258008"/>
            <a:ext cx="6348191" cy="3924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5D97C1-7669-4625-8C56-712834B86243}"/>
              </a:ext>
            </a:extLst>
          </p:cNvPr>
          <p:cNvSpPr txBox="1"/>
          <p:nvPr/>
        </p:nvSpPr>
        <p:spPr>
          <a:xfrm>
            <a:off x="8098970" y="2537927"/>
            <a:ext cx="3508311" cy="984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dirty="0">
                <a:latin typeface="Inter" panose="020B0502030000000004" pitchFamily="34" charset="0"/>
                <a:ea typeface="Inter" panose="020B0502030000000004" pitchFamily="34" charset="0"/>
              </a:rPr>
              <a:t>Be faithful until death, and I will give you the crown of life.</a:t>
            </a:r>
          </a:p>
          <a:p>
            <a:pPr algn="ctr">
              <a:lnSpc>
                <a:spcPct val="110000"/>
              </a:lnSpc>
            </a:pPr>
            <a:r>
              <a:rPr lang="en-US" b="1" dirty="0">
                <a:latin typeface="Inter" panose="020B0502030000000004" pitchFamily="34" charset="0"/>
                <a:ea typeface="Inter" panose="020B0502030000000004" pitchFamily="34" charset="0"/>
              </a:rPr>
              <a:t>Revelation 2:10</a:t>
            </a:r>
            <a:r>
              <a:rPr lang="en-US" dirty="0">
                <a:latin typeface="Inter" panose="020B0502030000000004" pitchFamily="34" charset="0"/>
                <a:ea typeface="Inter" panose="020B05020300000000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6158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210</Words>
  <Application>Microsoft Office PowerPoint</Application>
  <PresentationFormat>Widescreen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Inter</vt:lpstr>
      <vt:lpstr>Inter Black</vt:lpstr>
      <vt:lpstr>Inter Semi Bold</vt:lpstr>
      <vt:lpstr>Office Theme</vt:lpstr>
      <vt:lpstr>If Heaven Is Your Destination</vt:lpstr>
      <vt:lpstr>If Heaven Is Your Destination….</vt:lpstr>
      <vt:lpstr>If Heaven Is Your Destination….</vt:lpstr>
      <vt:lpstr>If Heaven Is Your Destination….</vt:lpstr>
      <vt:lpstr>If Heaven Is Your Destination….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 Heaven Is Your Destination</dc:title>
  <dc:creator>Richard Thetford</dc:creator>
  <cp:lastModifiedBy>Richard Thetford</cp:lastModifiedBy>
  <cp:revision>9</cp:revision>
  <dcterms:created xsi:type="dcterms:W3CDTF">2019-10-15T15:49:26Z</dcterms:created>
  <dcterms:modified xsi:type="dcterms:W3CDTF">2020-01-19T23:43:28Z</dcterms:modified>
</cp:coreProperties>
</file>